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86" r:id="rId2"/>
    <p:sldId id="833" r:id="rId3"/>
    <p:sldId id="259" r:id="rId4"/>
    <p:sldId id="750" r:id="rId5"/>
    <p:sldId id="502" r:id="rId6"/>
    <p:sldId id="314" r:id="rId7"/>
    <p:sldId id="433" r:id="rId8"/>
    <p:sldId id="305" r:id="rId9"/>
    <p:sldId id="295" r:id="rId10"/>
    <p:sldId id="323" r:id="rId11"/>
    <p:sldId id="650" r:id="rId12"/>
    <p:sldId id="324" r:id="rId13"/>
    <p:sldId id="325" r:id="rId14"/>
    <p:sldId id="326" r:id="rId15"/>
    <p:sldId id="401" r:id="rId16"/>
    <p:sldId id="402" r:id="rId17"/>
    <p:sldId id="403" r:id="rId18"/>
    <p:sldId id="404" r:id="rId19"/>
    <p:sldId id="832" r:id="rId20"/>
    <p:sldId id="405" r:id="rId21"/>
    <p:sldId id="406" r:id="rId22"/>
    <p:sldId id="823" r:id="rId23"/>
    <p:sldId id="786" r:id="rId24"/>
    <p:sldId id="787" r:id="rId25"/>
    <p:sldId id="788" r:id="rId26"/>
    <p:sldId id="789" r:id="rId27"/>
    <p:sldId id="751" r:id="rId28"/>
    <p:sldId id="486" r:id="rId29"/>
    <p:sldId id="834" r:id="rId30"/>
    <p:sldId id="835" r:id="rId31"/>
    <p:sldId id="836" r:id="rId32"/>
    <p:sldId id="837" r:id="rId33"/>
    <p:sldId id="838" r:id="rId34"/>
    <p:sldId id="839" r:id="rId35"/>
    <p:sldId id="840" r:id="rId36"/>
    <p:sldId id="841" r:id="rId37"/>
    <p:sldId id="842" r:id="rId38"/>
    <p:sldId id="843" r:id="rId39"/>
    <p:sldId id="844" r:id="rId40"/>
    <p:sldId id="845" r:id="rId41"/>
    <p:sldId id="846" r:id="rId42"/>
    <p:sldId id="847" r:id="rId43"/>
    <p:sldId id="848" r:id="rId44"/>
    <p:sldId id="849" r:id="rId45"/>
    <p:sldId id="850" r:id="rId46"/>
    <p:sldId id="851" r:id="rId47"/>
    <p:sldId id="852" r:id="rId48"/>
    <p:sldId id="853" r:id="rId49"/>
    <p:sldId id="854" r:id="rId50"/>
    <p:sldId id="855" r:id="rId51"/>
    <p:sldId id="856" r:id="rId52"/>
    <p:sldId id="857" r:id="rId53"/>
    <p:sldId id="858" r:id="rId54"/>
    <p:sldId id="674" r:id="rId55"/>
    <p:sldId id="720" r:id="rId56"/>
    <p:sldId id="859" r:id="rId5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33CC33"/>
    <a:srgbClr val="FFFF00"/>
    <a:srgbClr val="0000FF"/>
    <a:srgbClr val="000000"/>
    <a:srgbClr val="AEFCAE"/>
    <a:srgbClr val="000099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1" autoAdjust="0"/>
    <p:restoredTop sz="77993" autoAdjust="0"/>
  </p:normalViewPr>
  <p:slideViewPr>
    <p:cSldViewPr snapToGrid="0">
      <p:cViewPr>
        <p:scale>
          <a:sx n="50" d="100"/>
          <a:sy n="50" d="100"/>
        </p:scale>
        <p:origin x="-1830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6"/>
    </p:cViewPr>
  </p:sorterViewPr>
  <p:notesViewPr>
    <p:cSldViewPr snapToGrid="0">
      <p:cViewPr>
        <p:scale>
          <a:sx n="50" d="100"/>
          <a:sy n="50" d="100"/>
        </p:scale>
        <p:origin x="-2712" y="-1032"/>
      </p:cViewPr>
      <p:guideLst>
        <p:guide orient="horz" pos="2191"/>
        <p:guide pos="2944"/>
      </p:guideLst>
    </p:cSldViewPr>
  </p:notesViewPr>
  <p:gridSpacing cx="187269438" cy="1872694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4.xml"/><Relationship Id="rId1" Type="http://schemas.openxmlformats.org/officeDocument/2006/relationships/slide" Target="slides/slide23.xml"/><Relationship Id="rId4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9" tIns="0" rIns="19429" bIns="0" numCol="1" anchor="t" anchorCtr="0" compatLnSpc="1">
            <a:prstTxWarp prst="textNoShape">
              <a:avLst/>
            </a:prstTxWarp>
          </a:bodyPr>
          <a:lstStyle>
            <a:lvl1pPr defTabSz="933104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9" tIns="0" rIns="19429" bIns="0" numCol="1" anchor="t" anchorCtr="0" compatLnSpc="1">
            <a:prstTxWarp prst="textNoShape">
              <a:avLst/>
            </a:prstTxWarp>
          </a:bodyPr>
          <a:lstStyle>
            <a:lvl1pPr algn="r" defTabSz="933104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2915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11" tIns="46957" rIns="93911" bIns="46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9" tIns="0" rIns="19429" bIns="0" numCol="1" anchor="b" anchorCtr="0" compatLnSpc="1">
            <a:prstTxWarp prst="textNoShape">
              <a:avLst/>
            </a:prstTxWarp>
          </a:bodyPr>
          <a:lstStyle>
            <a:lvl1pPr defTabSz="933104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9" tIns="0" rIns="19429" bIns="0" numCol="1" anchor="b" anchorCtr="0" compatLnSpc="1">
            <a:prstTxWarp prst="textNoShape">
              <a:avLst/>
            </a:prstTxWarp>
          </a:bodyPr>
          <a:lstStyle>
            <a:lvl1pPr algn="r" defTabSz="933104">
              <a:defRPr sz="1000" i="1"/>
            </a:lvl1pPr>
          </a:lstStyle>
          <a:p>
            <a:pPr>
              <a:defRPr/>
            </a:pPr>
            <a:fld id="{4B139356-CD0E-4063-95BE-D502CE15E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B19920AD-60DE-4FD0-842E-043E5DEFE9BB}" type="slidenum">
              <a:rPr lang="en-US" smtClean="0"/>
              <a:pPr defTabSz="931863"/>
              <a:t>1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32325" cy="3473450"/>
          </a:xfrm>
          <a:ln cap="flat"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416425"/>
            <a:ext cx="5434012" cy="41830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74B09B9-18DF-40BD-9227-8C70A7D69849}" type="slidenum">
              <a:rPr lang="en-US" smtClean="0"/>
              <a:pPr defTabSz="931863"/>
              <a:t>10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FD7E7417-C3BF-4CC0-9295-A6A5AFA48F2E}" type="slidenum">
              <a:rPr lang="en-US" smtClean="0"/>
              <a:pPr defTabSz="931863"/>
              <a:t>11</a:t>
            </a:fld>
            <a:endParaRPr 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04850"/>
            <a:ext cx="4768850" cy="3576638"/>
          </a:xfrm>
          <a:ln cap="flat"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4416425"/>
            <a:ext cx="5929313" cy="4492625"/>
          </a:xfrm>
          <a:noFill/>
          <a:ln/>
        </p:spPr>
        <p:txBody>
          <a:bodyPr lIns="93523" tIns="46762" rIns="93523" bIns="46762"/>
          <a:lstStyle/>
          <a:p>
            <a:pPr marL="217488" indent="-217488"/>
            <a:endParaRPr lang="en-US" sz="1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5DFE0D8-51E6-44EB-9864-200B3D2A1FB8}" type="slidenum">
              <a:rPr lang="en-US" smtClean="0"/>
              <a:pPr defTabSz="931863"/>
              <a:t>12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140C7C42-2C4A-480E-AD90-963FB1365091}" type="slidenum">
              <a:rPr lang="en-US" smtClean="0"/>
              <a:pPr defTabSz="931863"/>
              <a:t>13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809FD15A-3FF6-468A-8012-B820248F5B86}" type="slidenum">
              <a:rPr lang="en-US" smtClean="0"/>
              <a:pPr defTabSz="931863"/>
              <a:t>14</a:t>
            </a:fld>
            <a:endParaRPr 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32325" cy="3473450"/>
          </a:xfrm>
          <a:ln cap="flat"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4416425"/>
            <a:ext cx="5462588" cy="4183063"/>
          </a:xfrm>
          <a:noFill/>
          <a:ln/>
        </p:spPr>
        <p:txBody>
          <a:bodyPr/>
          <a:lstStyle/>
          <a:p>
            <a:endParaRPr lang="en-US" i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3658FBC3-DA4E-45AC-9BF1-7D600A6E4515}" type="slidenum">
              <a:rPr lang="en-US" smtClean="0"/>
              <a:pPr defTabSz="931863"/>
              <a:t>15</a:t>
            </a:fld>
            <a:endParaRPr 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608637" cy="4572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175E3133-9920-4A02-A9ED-0A3C9DE6557E}" type="slidenum">
              <a:rPr lang="en-US" smtClean="0"/>
              <a:pPr defTabSz="931863"/>
              <a:t>16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482600"/>
            <a:ext cx="1227138" cy="919163"/>
          </a:xfrm>
          <a:ln cap="flat"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475" y="1677988"/>
            <a:ext cx="5773738" cy="5330825"/>
          </a:xfrm>
          <a:noFill/>
          <a:ln/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8C34335A-A0D9-4AD6-92CB-F9DD653E08B4}" type="slidenum">
              <a:rPr lang="en-US" smtClean="0"/>
              <a:pPr defTabSz="931863"/>
              <a:t>17</a:t>
            </a:fld>
            <a:endParaRPr 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4416425"/>
            <a:ext cx="5802313" cy="4648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C84698BF-3F15-4432-861F-FF9815E2F991}" type="slidenum">
              <a:rPr lang="en-US" smtClean="0"/>
              <a:pPr defTabSz="931863"/>
              <a:t>18</a:t>
            </a:fld>
            <a:endParaRPr lang="en-US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9375" y="704850"/>
            <a:ext cx="3633788" cy="2725738"/>
          </a:xfrm>
          <a:ln cap="flat"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3660775"/>
            <a:ext cx="5564187" cy="4938713"/>
          </a:xfrm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E1C4EC57-07DF-4BE1-A68F-7B7A4E6892D6}" type="slidenum">
              <a:rPr lang="en-US" smtClean="0"/>
              <a:pPr defTabSz="931863"/>
              <a:t>19</a:t>
            </a:fld>
            <a:endParaRPr lang="en-US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EAC853A9-3707-44D1-A388-216BF9115D70}" type="slidenum">
              <a:rPr lang="en-US" smtClean="0"/>
              <a:pPr defTabSz="931863"/>
              <a:t>2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E2AA81A3-51EF-4934-A826-E445FE7534E0}" type="slidenum">
              <a:rPr lang="en-US" smtClean="0"/>
              <a:pPr defTabSz="931863"/>
              <a:t>20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75" y="704850"/>
            <a:ext cx="4162425" cy="3121025"/>
          </a:xfrm>
          <a:ln cap="flat"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021138"/>
            <a:ext cx="5487987" cy="4376737"/>
          </a:xfrm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B452AC9F-310B-4240-824F-C5D452CCE14C}" type="slidenum">
              <a:rPr lang="en-US" smtClean="0"/>
              <a:pPr defTabSz="931863"/>
              <a:t>21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C5C77A04-BAB4-4AAB-8AB7-6E9791D70574}" type="slidenum">
              <a:rPr lang="en-US" smtClean="0"/>
              <a:pPr defTabSz="931863"/>
              <a:t>22</a:t>
            </a:fld>
            <a:endParaRPr 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9232BB37-FAF4-4533-9105-EDD51640C9AF}" type="slidenum">
              <a:rPr lang="en-US" smtClean="0"/>
              <a:pPr defTabSz="931863"/>
              <a:t>23</a:t>
            </a:fld>
            <a:endParaRPr 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4416425"/>
            <a:ext cx="5795963" cy="4183063"/>
          </a:xfrm>
          <a:noFill/>
          <a:ln/>
        </p:spPr>
        <p:txBody>
          <a:bodyPr/>
          <a:lstStyle/>
          <a:p>
            <a:pPr>
              <a:lnSpc>
                <a:spcPct val="105000"/>
              </a:lnSpc>
              <a:spcBef>
                <a:spcPct val="40000"/>
              </a:spcBef>
              <a:spcAft>
                <a:spcPct val="25000"/>
              </a:spcAft>
              <a:buClr>
                <a:schemeClr val="accent1"/>
              </a:buClr>
              <a:tabLst>
                <a:tab pos="5027613" algn="l"/>
              </a:tabLst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A7083CC-46FD-4C3D-BBCC-9C97E3B0352C}" type="slidenum">
              <a:rPr lang="en-US" smtClean="0"/>
              <a:pPr defTabSz="931863"/>
              <a:t>24</a:t>
            </a:fld>
            <a:endParaRPr lang="en-US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4416425"/>
            <a:ext cx="5795963" cy="4183063"/>
          </a:xfrm>
          <a:noFill/>
          <a:ln/>
        </p:spPr>
        <p:txBody>
          <a:bodyPr/>
          <a:lstStyle/>
          <a:p>
            <a:pPr>
              <a:lnSpc>
                <a:spcPct val="105000"/>
              </a:lnSpc>
              <a:spcBef>
                <a:spcPct val="40000"/>
              </a:spcBef>
              <a:spcAft>
                <a:spcPct val="25000"/>
              </a:spcAft>
              <a:buClr>
                <a:schemeClr val="accent1"/>
              </a:buClr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EA1E1439-C747-4F61-B4D0-B7308982F073}" type="slidenum">
              <a:rPr lang="en-US" smtClean="0"/>
              <a:pPr defTabSz="931863"/>
              <a:t>25</a:t>
            </a:fld>
            <a:endParaRPr lang="en-US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4416425"/>
            <a:ext cx="5795963" cy="4183063"/>
          </a:xfrm>
          <a:noFill/>
          <a:ln/>
        </p:spPr>
        <p:txBody>
          <a:bodyPr/>
          <a:lstStyle/>
          <a:p>
            <a:pPr>
              <a:lnSpc>
                <a:spcPct val="105000"/>
              </a:lnSpc>
              <a:spcBef>
                <a:spcPct val="40000"/>
              </a:spcBef>
              <a:spcAft>
                <a:spcPct val="25000"/>
              </a:spcAft>
              <a:buClr>
                <a:schemeClr val="accent1"/>
              </a:buClr>
            </a:pPr>
            <a:endParaRPr lang="en-US" b="1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1E7F801E-9837-4E4D-A4E6-DB8C96597001}" type="slidenum">
              <a:rPr lang="en-US" smtClean="0"/>
              <a:pPr defTabSz="931863"/>
              <a:t>26</a:t>
            </a:fld>
            <a:endParaRPr 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4416425"/>
            <a:ext cx="5795963" cy="4183063"/>
          </a:xfrm>
          <a:noFill/>
          <a:ln/>
        </p:spPr>
        <p:txBody>
          <a:bodyPr/>
          <a:lstStyle/>
          <a:p>
            <a:pPr>
              <a:lnSpc>
                <a:spcPct val="105000"/>
              </a:lnSpc>
              <a:spcBef>
                <a:spcPct val="40000"/>
              </a:spcBef>
              <a:spcAft>
                <a:spcPct val="25000"/>
              </a:spcAft>
              <a:buClr>
                <a:schemeClr val="accent1"/>
              </a:buClr>
            </a:pPr>
            <a:endParaRPr lang="en-US" b="1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E818AA27-1100-41C4-9B85-BBCE541338EB}" type="slidenum">
              <a:rPr lang="en-US" smtClean="0"/>
              <a:pPr defTabSz="931863"/>
              <a:t>27</a:t>
            </a:fld>
            <a:endParaRPr lang="en-US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475" y="4416425"/>
            <a:ext cx="5816600" cy="418306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sz="1000" b="1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CE857C6-3F12-4EBA-AFCF-64D63455A9FA}" type="slidenum">
              <a:rPr lang="en-US" smtClean="0"/>
              <a:pPr defTabSz="931863"/>
              <a:t>28</a:t>
            </a:fld>
            <a:endParaRPr lang="en-US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F8643-D3C5-40BB-9B4A-DCE647B50C9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B3FE0AFD-F6C3-4020-87B9-F20F09D36417}" type="slidenum">
              <a:rPr lang="en-US" sz="1000" i="1"/>
              <a:pPr algn="r" defTabSz="932092"/>
              <a:t>29</a:t>
            </a:fld>
            <a:endParaRPr lang="en-US" sz="1000" i="1" dirty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208AFCA-A63B-4A4C-B9A3-195703DA0458}" type="slidenum">
              <a:rPr lang="en-US" smtClean="0"/>
              <a:pPr defTabSz="931863"/>
              <a:t>3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b="1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A896C-5104-4346-BCC4-595754340F8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91FA43F2-AEE5-4C97-B6E4-DF5D77007684}" type="slidenum">
              <a:rPr lang="en-US" sz="1000" i="1"/>
              <a:pPr algn="r" defTabSz="932092"/>
              <a:t>30</a:t>
            </a:fld>
            <a:endParaRPr lang="en-US" sz="1000" i="1" dirty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D82EA-3165-4D02-9BC6-CB797C6C704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4F4CAFFF-0BF4-41BF-9E83-51D8116677A6}" type="slidenum">
              <a:rPr lang="en-US" sz="1000" i="1"/>
              <a:pPr algn="r" defTabSz="932092"/>
              <a:t>32</a:t>
            </a:fld>
            <a:endParaRPr lang="en-US" sz="1000" i="1" dirty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BBFA3-127F-4974-89C4-8A3D2D9A5DD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708657BE-482A-4F6E-962A-3345FAA6C312}" type="slidenum">
              <a:rPr lang="en-US" sz="1000" i="1"/>
              <a:pPr algn="r" defTabSz="932092"/>
              <a:t>33</a:t>
            </a:fld>
            <a:endParaRPr lang="en-US" sz="1000" i="1" dirty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B101-7337-4D0A-AADC-12B85A14333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68CBA24C-53DB-47EC-B3AB-3EF8647F6A24}" type="slidenum">
              <a:rPr lang="en-US" sz="1000" i="1"/>
              <a:pPr algn="r" defTabSz="932092"/>
              <a:t>34</a:t>
            </a:fld>
            <a:endParaRPr lang="en-US" sz="1000" i="1" dirty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Capacity includes staffing, funding, expertise, organizational support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0D344-26DD-4625-BDDC-C9E8AFA9A3A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6B589056-AF55-482C-A1B8-C2D063342F40}" type="slidenum">
              <a:rPr lang="en-US" sz="1000" i="1"/>
              <a:pPr algn="r" defTabSz="932092"/>
              <a:t>35</a:t>
            </a:fld>
            <a:endParaRPr lang="en-US" sz="1000" i="1" dirty="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MAPP was viewed as a continuation of existing work – bringing things to the next level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D8BAE-284D-4609-9F39-97FFC86CA29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A98892DB-A136-4C17-82B2-4D56747FE7A3}" type="slidenum">
              <a:rPr lang="en-US" sz="1000" i="1"/>
              <a:pPr algn="r" defTabSz="932092"/>
              <a:t>36</a:t>
            </a:fld>
            <a:endParaRPr lang="en-US" sz="1000" i="1" dirty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77CB6-A6DF-474F-A9B8-0D9C5E45B3D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9DE527A8-014F-4E6E-ACA5-5162C7B56D06}" type="slidenum">
              <a:rPr lang="en-US" sz="1000" i="1"/>
              <a:pPr algn="r" defTabSz="932092"/>
              <a:t>37</a:t>
            </a:fld>
            <a:endParaRPr lang="en-US" sz="1000" i="1" dirty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39970-6BC6-4F30-8918-290AB716961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60C962DC-59A6-4C63-AD43-1F8457FE7907}" type="slidenum">
              <a:rPr lang="en-US" sz="1000" i="1"/>
              <a:pPr algn="r" defTabSz="932092"/>
              <a:t>38</a:t>
            </a:fld>
            <a:endParaRPr lang="en-US" sz="1000" i="1" dirty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0AEC1-3527-4C53-913C-FC9A094AD314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D6C332C4-80CF-4DAD-8B5D-16CB5783D2E7}" type="slidenum">
              <a:rPr lang="en-US" sz="1000" i="1"/>
              <a:pPr algn="r" defTabSz="932092"/>
              <a:t>39</a:t>
            </a:fld>
            <a:endParaRPr lang="en-US" sz="1000" i="1" dirty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6E784-D474-44A7-8FED-239C7BBEF54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5F86CE07-BD5D-4B13-A21A-9660AD6C3E13}" type="slidenum">
              <a:rPr lang="en-US" sz="1000" i="1"/>
              <a:pPr algn="r" defTabSz="932092"/>
              <a:t>40</a:t>
            </a:fld>
            <a:endParaRPr lang="en-US" sz="1000" i="1" dirty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6173A08A-D7EF-4F3B-8BB8-F1F6CBB90E33}" type="slidenum">
              <a:rPr lang="en-US" smtClean="0"/>
              <a:pPr defTabSz="931863"/>
              <a:t>4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E4C3A-8E0A-433A-9A45-945EA1FE279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AD1165D0-C5A3-41F2-9F4E-D2DA42A89B38}" type="slidenum">
              <a:rPr lang="en-US" sz="1000" i="1"/>
              <a:pPr algn="r" defTabSz="932092"/>
              <a:t>41</a:t>
            </a:fld>
            <a:endParaRPr lang="en-US" sz="1000" i="1" dirty="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 cap="flat"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530427" cy="4493856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098AF-D89A-4F49-BD9A-55943DFF274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4913FB8B-39A4-4B52-B11F-811BEB658E07}" type="slidenum">
              <a:rPr lang="en-US" sz="1000" i="1"/>
              <a:pPr algn="r" defTabSz="932092"/>
              <a:t>42</a:t>
            </a:fld>
            <a:endParaRPr lang="en-US" sz="1000" i="1" dirty="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70938" y="8830118"/>
            <a:ext cx="3039462" cy="46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0" tIns="0" rIns="19410" bIns="0" anchor="b"/>
          <a:lstStyle/>
          <a:p>
            <a:pPr algn="r" defTabSz="930469"/>
            <a:fld id="{D380F970-0D13-4356-84CF-B2460D42E587}" type="slidenum">
              <a:rPr lang="en-US" sz="1000" i="1"/>
              <a:pPr algn="r" defTabSz="930469"/>
              <a:t>43</a:t>
            </a:fld>
            <a:endParaRPr lang="en-US" sz="1000" i="1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1"/>
            <a:ext cx="5532050" cy="4492232"/>
          </a:xfrm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Messaging for community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0AA1E-2367-4AF0-869C-0B7482426C0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72C177B5-9CF9-4500-A69D-EB1ACDEAB60C}" type="slidenum">
              <a:rPr lang="en-US" sz="1000" i="1"/>
              <a:pPr algn="r" defTabSz="932092"/>
              <a:t>44</a:t>
            </a:fld>
            <a:endParaRPr lang="en-US" sz="1000" i="1" dirty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DAD35-2DB9-406D-BA87-278FE4D9BA44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43FE73BC-892E-4AE6-B7A0-65C1AB8D993A}" type="slidenum">
              <a:rPr lang="en-US" sz="1000" i="1"/>
              <a:pPr algn="r" defTabSz="932092"/>
              <a:t>45</a:t>
            </a:fld>
            <a:endParaRPr lang="en-US" sz="1000" i="1" dirty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3D06A-4E59-4A3C-915D-43678F439ED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11DEB090-22A2-46C8-81EA-E7D906AE70C6}" type="slidenum">
              <a:rPr lang="en-US" sz="1000" i="1"/>
              <a:pPr algn="r" defTabSz="932092"/>
              <a:t>46</a:t>
            </a:fld>
            <a:endParaRPr lang="en-US" sz="1000" i="1" dirty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E001-BFEE-4B80-9FF6-DF1F331B731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B53EC60D-587A-4A4A-A59A-093B6C6AAABB}" type="slidenum">
              <a:rPr lang="en-US" sz="1000" i="1"/>
              <a:pPr algn="r" defTabSz="932092"/>
              <a:t>47</a:t>
            </a:fld>
            <a:endParaRPr lang="en-US" sz="1000" i="1" dirty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0938" y="8830118"/>
            <a:ext cx="3039462" cy="46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0" tIns="0" rIns="19410" bIns="0" anchor="b"/>
          <a:lstStyle/>
          <a:p>
            <a:pPr algn="r" defTabSz="930469"/>
            <a:fld id="{657A432C-615B-4D24-8E1A-F1547AAB8480}" type="slidenum">
              <a:rPr lang="en-US" sz="1000" i="1"/>
              <a:pPr algn="r" defTabSz="930469"/>
              <a:t>48</a:t>
            </a:fld>
            <a:endParaRPr lang="en-US" sz="1000" i="1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1"/>
            <a:ext cx="5532050" cy="4492232"/>
          </a:xfrm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State</a:t>
            </a:r>
            <a:r>
              <a:rPr lang="en-US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Remember that the idea is for our community to have ownership in this process – we will be forming a partnership that will determine the name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It will take All of us to improve our community’s health…</a:t>
            </a:r>
          </a:p>
          <a:p>
            <a:pPr eaLnBrk="1" hangingPunct="1"/>
            <a:endParaRPr lang="en-US" b="1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4D3F4-A788-4845-B518-ACD60F87A1EE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B1A8158B-7EF0-4ED6-9FEE-05E4AC6AB1B2}" type="slidenum">
              <a:rPr lang="en-US" sz="1000" i="1"/>
              <a:pPr algn="r" defTabSz="932092"/>
              <a:t>49</a:t>
            </a:fld>
            <a:endParaRPr lang="en-US" sz="1000" i="1" dirty="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B3557-C593-4073-A044-393229CFDE7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6" tIns="46588" rIns="93176" bIns="46588" anchor="b"/>
          <a:lstStyle/>
          <a:p>
            <a:pPr algn="r" defTabSz="932092"/>
            <a:fld id="{4EF3C98C-9B6A-4FAF-9269-01AD011BC2D9}" type="slidenum">
              <a:rPr lang="en-US" sz="1200">
                <a:latin typeface="Times New Roman" pitchFamily="18" charset="0"/>
              </a:rPr>
              <a:pPr algn="r" defTabSz="932092"/>
              <a:t>50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09" tIns="0" rIns="19409" bIns="0" anchor="b"/>
          <a:lstStyle/>
          <a:p>
            <a:pPr algn="r" defTabSz="932092"/>
            <a:fld id="{1E34B136-8B6E-44BA-BCCD-D20267ED90AF}" type="slidenum">
              <a:rPr lang="en-US" sz="1000" i="1"/>
              <a:pPr algn="r" defTabSz="932092"/>
              <a:t>50</a:t>
            </a:fld>
            <a:endParaRPr lang="en-US" sz="1000" i="1" dirty="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 cap="flat"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36" y="4415872"/>
            <a:ext cx="5713800" cy="4183543"/>
          </a:xfrm>
          <a:noFill/>
          <a:ln/>
        </p:spPr>
        <p:txBody>
          <a:bodyPr lIns="93433" tIns="46717" rIns="93433" bIns="46717"/>
          <a:lstStyle/>
          <a:p>
            <a:pPr eaLnBrk="1" hangingPunct="1"/>
            <a:r>
              <a:rPr lang="en-US" sz="1000" dirty="0" smtClean="0">
                <a:latin typeface="Times New Roman" pitchFamily="18" charset="0"/>
              </a:rPr>
              <a:t>Miller County Georgia – </a:t>
            </a:r>
          </a:p>
          <a:p>
            <a:pPr marL="759964" lvl="1" indent="-292294" eaLnBrk="1" hangingPunct="1"/>
            <a:r>
              <a:rPr lang="en-US" sz="900" b="1" dirty="0" smtClean="0">
                <a:latin typeface="Century Gothic" pitchFamily="34" charset="0"/>
              </a:rPr>
              <a:t>Small, rural county in SW Georgia</a:t>
            </a:r>
          </a:p>
          <a:p>
            <a:pPr marL="759964" lvl="1" indent="-292294" eaLnBrk="1" hangingPunct="1"/>
            <a:r>
              <a:rPr lang="en-US" sz="900" b="1" dirty="0" smtClean="0">
                <a:latin typeface="Century Gothic" pitchFamily="34" charset="0"/>
              </a:rPr>
              <a:t>Hospital Chairperson (and local and national media outlets) credit MAPP process for keeping hospital open</a:t>
            </a:r>
          </a:p>
          <a:p>
            <a:pPr eaLnBrk="1" hangingPunct="1"/>
            <a:r>
              <a:rPr lang="en-US" sz="1000" dirty="0" smtClean="0">
                <a:latin typeface="Times New Roman" pitchFamily="18" charset="0"/>
              </a:rPr>
              <a:t>It is the “in-kind” time donated by community partners, resulting in a major overhaul to the Hospital BOD, that was primarily cited as the reason the hospital was able to stay open.</a:t>
            </a:r>
          </a:p>
          <a:p>
            <a:pPr eaLnBrk="1" hangingPunct="1"/>
            <a:endParaRPr lang="en-US" sz="1000" dirty="0" smtClean="0">
              <a:latin typeface="Times New Roman" pitchFamily="18" charset="0"/>
            </a:endParaRPr>
          </a:p>
          <a:p>
            <a:pPr eaLnBrk="1" hangingPunct="1"/>
            <a:r>
              <a:rPr lang="en-US" sz="1000" dirty="0" smtClean="0">
                <a:latin typeface="Times New Roman" pitchFamily="18" charset="0"/>
              </a:rPr>
              <a:t>State of Florida:  Found in 2005 “Success Stories” report from Florida Health Officer to Governor Jeb Bush.  MAPP is conducted by every county in Florida.</a:t>
            </a:r>
          </a:p>
          <a:p>
            <a:pPr marL="759964" lvl="1" indent="-292294" eaLnBrk="1" hangingPunct="1"/>
            <a:r>
              <a:rPr lang="en-US" sz="900" b="1" dirty="0" smtClean="0">
                <a:latin typeface="Century Gothic" pitchFamily="34" charset="0"/>
              </a:rPr>
              <a:t>Used MAPP Assessments to create an interactive web-based system that allows users to access unique health data at the county level; used by communities to “plan and use health resources more effectively”.</a:t>
            </a:r>
          </a:p>
          <a:p>
            <a:pPr eaLnBrk="1" hangingPunct="1"/>
            <a:endParaRPr lang="en-US" sz="1000" dirty="0" smtClean="0">
              <a:latin typeface="Times New Roman" pitchFamily="18" charset="0"/>
            </a:endParaRPr>
          </a:p>
          <a:p>
            <a:pPr eaLnBrk="1" hangingPunct="1"/>
            <a:r>
              <a:rPr lang="en-US" sz="1000" dirty="0" smtClean="0">
                <a:latin typeface="Times New Roman" pitchFamily="18" charset="0"/>
              </a:rPr>
              <a:t>Davidson County, TN:  MAPP Demonstration Site</a:t>
            </a:r>
          </a:p>
          <a:p>
            <a:pPr marL="759964" lvl="1" indent="-292294" eaLnBrk="1" hangingPunct="1"/>
            <a:r>
              <a:rPr lang="en-US" sz="900" b="1" dirty="0" smtClean="0">
                <a:latin typeface="Century Gothic" pitchFamily="34" charset="0"/>
              </a:rPr>
              <a:t>MAPP process resulted in work toward developing a more comprehensive system of sidewalks and greenways to promote physical activity.</a:t>
            </a:r>
          </a:p>
          <a:p>
            <a:pPr eaLnBrk="1" hangingPunct="1"/>
            <a:endParaRPr lang="en-US" sz="1000" dirty="0" smtClean="0">
              <a:latin typeface="Times New Roman" pitchFamily="18" charset="0"/>
            </a:endParaRPr>
          </a:p>
          <a:p>
            <a:pPr eaLnBrk="1" hangingPunct="1"/>
            <a:endParaRPr lang="en-US" sz="1000" dirty="0" smtClean="0">
              <a:latin typeface="Times New Roman" pitchFamily="18" charset="0"/>
            </a:endParaRPr>
          </a:p>
          <a:p>
            <a:pPr eaLnBrk="1" hangingPunct="1"/>
            <a:endParaRPr lang="en-US" sz="1000" dirty="0" smtClean="0">
              <a:latin typeface="Times New Roman" pitchFamily="18" charset="0"/>
            </a:endParaRPr>
          </a:p>
          <a:p>
            <a:pPr eaLnBrk="1" hangingPunct="1"/>
            <a:endParaRPr lang="en-US" sz="1000" dirty="0" smtClean="0">
              <a:latin typeface="Times New Roman" pitchFamily="18" charset="0"/>
            </a:endParaRPr>
          </a:p>
          <a:p>
            <a:pPr eaLnBrk="1" hangingPunct="1"/>
            <a:endParaRPr lang="en-US" sz="1000" dirty="0" smtClean="0">
              <a:latin typeface="Times New Roman" pitchFamily="18" charset="0"/>
            </a:endParaRPr>
          </a:p>
          <a:p>
            <a:pPr eaLnBrk="1" hangingPunct="1"/>
            <a:endParaRPr lang="en-US" sz="1000" dirty="0" smtClean="0">
              <a:latin typeface="Times New Roman" pitchFamily="18" charset="0"/>
            </a:endParaRPr>
          </a:p>
          <a:p>
            <a:pPr eaLnBrk="1" hangingPunct="1"/>
            <a:endParaRPr lang="en-US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9731906C-5734-4F21-9954-687993E72C20}" type="slidenum">
              <a:rPr lang="en-US" smtClean="0"/>
              <a:pPr defTabSz="931863"/>
              <a:t>5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000" dirty="0" smtClean="0"/>
          </a:p>
          <a:p>
            <a:pPr>
              <a:lnSpc>
                <a:spcPct val="90000"/>
              </a:lnSpc>
            </a:pPr>
            <a:endParaRPr lang="en-US" sz="1000" b="1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D1663-5347-4161-9986-5FE4148A17C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85C05AA8-6E41-4B5A-92F0-A9785F96B114}" type="slidenum">
              <a:rPr lang="en-US" sz="1000" i="1"/>
              <a:pPr algn="r" defTabSz="932092"/>
              <a:t>51</a:t>
            </a:fld>
            <a:endParaRPr lang="en-US" sz="1000" i="1" dirty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140960" cy="4183543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3376B-3609-46F5-B53A-17A38169A43D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6" tIns="46588" rIns="93176" bIns="46588" anchor="b"/>
          <a:lstStyle/>
          <a:p>
            <a:pPr algn="r" defTabSz="932092"/>
            <a:fld id="{F003A58B-0F3A-4052-8B70-210573C66FB8}" type="slidenum">
              <a:rPr lang="en-US" sz="1200">
                <a:latin typeface="Times New Roman" pitchFamily="18" charset="0"/>
              </a:rPr>
              <a:pPr algn="r" defTabSz="932092"/>
              <a:t>52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51204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09" tIns="0" rIns="19409" bIns="0" anchor="b"/>
          <a:lstStyle/>
          <a:p>
            <a:pPr algn="r" defTabSz="932092"/>
            <a:fld id="{3887C68A-5803-4C92-A565-A42B67760D08}" type="slidenum">
              <a:rPr lang="en-US" sz="1000" i="1"/>
              <a:pPr algn="r" defTabSz="932092"/>
              <a:t>52</a:t>
            </a:fld>
            <a:endParaRPr lang="en-US" sz="1000" i="1" dirty="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 cap="flat"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36" y="4415872"/>
            <a:ext cx="5713800" cy="4183543"/>
          </a:xfrm>
          <a:noFill/>
          <a:ln/>
        </p:spPr>
        <p:txBody>
          <a:bodyPr lIns="93433" tIns="46717" rIns="93433" bIns="46717"/>
          <a:lstStyle/>
          <a:p>
            <a:pPr eaLnBrk="1" hangingPunct="1"/>
            <a:endParaRPr lang="en-US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F7F92-88BD-4826-A0DD-2201BF6977A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2092"/>
            <a:fld id="{472E31B5-5F15-4DF1-8031-6FA532EC55AB}" type="slidenum">
              <a:rPr lang="en-US" sz="1000" i="1"/>
              <a:pPr algn="r" defTabSz="932092"/>
              <a:t>53</a:t>
            </a:fld>
            <a:endParaRPr lang="en-US" sz="1000" i="1" dirty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742" y="703486"/>
            <a:ext cx="4626539" cy="3473559"/>
          </a:xfrm>
          <a:ln cap="flat"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872"/>
            <a:ext cx="5530427" cy="4493856"/>
          </a:xfrm>
          <a:noFill/>
          <a:ln/>
        </p:spPr>
        <p:txBody>
          <a:bodyPr lIns="93820" tIns="46911" rIns="93820" bIns="4691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F4A6C8A-F58F-4AE2-AAC9-11D6DCC1BD0E}" type="slidenum">
              <a:rPr lang="en-US" smtClean="0"/>
              <a:pPr defTabSz="931863"/>
              <a:t>54</a:t>
            </a:fld>
            <a:endParaRPr lang="en-US" smtClean="0"/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688012" cy="4572000"/>
          </a:xfrm>
          <a:noFill/>
          <a:ln/>
        </p:spPr>
        <p:txBody>
          <a:bodyPr lIns="94262" tIns="47134" rIns="94262" bIns="4713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B444CE3-EC93-4BA4-8484-FA5B044074A0}" type="slidenum">
              <a:rPr lang="en-US" smtClean="0"/>
              <a:pPr defTabSz="931863"/>
              <a:t>55</a:t>
            </a:fld>
            <a:endParaRPr lang="en-US" smtClean="0"/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688012" cy="4572000"/>
          </a:xfrm>
          <a:noFill/>
          <a:ln/>
        </p:spPr>
        <p:txBody>
          <a:bodyPr lIns="94256" tIns="47131" rIns="94256" bIns="4713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AB444CE3-EC93-4BA4-8484-FA5B044074A0}" type="slidenum">
              <a:rPr lang="en-US" smtClean="0"/>
              <a:pPr defTabSz="931811"/>
              <a:t>56</a:t>
            </a:fld>
            <a:endParaRPr lang="en-US" dirty="0" smtClean="0"/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688012" cy="4572000"/>
          </a:xfrm>
          <a:noFill/>
          <a:ln/>
        </p:spPr>
        <p:txBody>
          <a:bodyPr lIns="94250" tIns="47129" rIns="94250" bIns="4712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03CE59C-8DB1-44D7-A74E-6503FDA00187}" type="slidenum">
              <a:rPr lang="en-US" smtClean="0"/>
              <a:pPr defTabSz="931863"/>
              <a:t>6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04850"/>
            <a:ext cx="2909887" cy="2181225"/>
          </a:xfrm>
          <a:ln cap="flat"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3300413"/>
            <a:ext cx="5705475" cy="4572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F410B49-1585-4391-AC90-03CCC1D39666}" type="slidenum">
              <a:rPr lang="en-US" smtClean="0"/>
              <a:pPr defTabSz="931863"/>
              <a:t>7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A741305-1C8C-4B90-B1D0-1B7C828B3168}" type="slidenum">
              <a:rPr lang="en-US" smtClean="0"/>
              <a:pPr defTabSz="931863"/>
              <a:t>8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704850"/>
            <a:ext cx="2009775" cy="1506538"/>
          </a:xfrm>
          <a:ln cap="flat"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332038"/>
            <a:ext cx="5376863" cy="4184650"/>
          </a:xfrm>
          <a:noFill/>
          <a:ln/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D552154-0DCE-415F-8DBA-EF313C591E6D}" type="slidenum">
              <a:rPr lang="en-US" smtClean="0"/>
              <a:pPr defTabSz="931863"/>
              <a:t>9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0675" y="704850"/>
            <a:ext cx="1092200" cy="819150"/>
          </a:xfrm>
          <a:ln cap="flat"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8075" y="1657350"/>
            <a:ext cx="5202238" cy="76390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6545F-E88C-4BD7-9972-B63D0FEBA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DF0E-3246-40D5-8255-AFCC5E4F3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3D2DD-CEF2-4015-9C9F-FAA26747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15728-B098-4FCF-9D7C-00646100D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44C3-BAD9-4E7C-BA21-571ABA3A8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0A48-8147-481F-B83F-0A70E9D33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B2AB-F4D5-4FC9-969F-F6ECCEAF3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EBDB5-A1A9-4597-8D82-251EB4B6B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69C1-5A87-4428-A652-F029FF898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44142-7D68-4E34-A4C2-645C5D179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773B-A9B4-4CD5-9DF0-914B6B518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4055-414D-4084-9F48-288B251E1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EC23-1B7F-4AF1-B45C-916AE5C0D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F0D481-CB1D-4E83-AC27-B2442A088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84074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81000" y="1676400"/>
            <a:ext cx="8305800" cy="762000"/>
          </a:xfrm>
          <a:prstGeom prst="rect">
            <a:avLst/>
          </a:prstGeom>
          <a:solidFill>
            <a:srgbClr val="6699FF"/>
          </a:solidFill>
          <a:ln w="12700">
            <a:solidFill>
              <a:srgbClr val="6699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1828800" y="1143000"/>
            <a:ext cx="5562600" cy="1447800"/>
          </a:xfrm>
          <a:prstGeom prst="ellipse">
            <a:avLst/>
          </a:prstGeom>
          <a:solidFill>
            <a:srgbClr val="000099"/>
          </a:solidFill>
          <a:ln w="127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1143000"/>
          </a:xfrm>
          <a:noFill/>
        </p:spPr>
        <p:txBody>
          <a:bodyPr/>
          <a:lstStyle/>
          <a:p>
            <a:r>
              <a:rPr lang="en-US" sz="5400" b="1" smtClean="0">
                <a:solidFill>
                  <a:schemeClr val="bg1"/>
                </a:solidFill>
                <a:latin typeface="Arial Narrow" pitchFamily="34" charset="0"/>
              </a:rPr>
              <a:t>WELCOME</a:t>
            </a:r>
          </a:p>
        </p:txBody>
      </p:sp>
      <p:pic>
        <p:nvPicPr>
          <p:cNvPr id="4102" name="Picture 15" descr="NACCHO_color_pms3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7350" y="5092700"/>
            <a:ext cx="329088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3AD6C1-F95B-4ED3-9FE0-1A8928C600F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sz="4000" b="1" smtClean="0">
                <a:solidFill>
                  <a:srgbClr val="800080"/>
                </a:solidFill>
                <a:latin typeface="Arial Narrow" pitchFamily="34" charset="0"/>
              </a:rPr>
              <a:t>Beginning the Process</a:t>
            </a: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5486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1600200" y="1371600"/>
            <a:ext cx="59436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4AC4B6-F414-4B18-9D15-40529448C1A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136525"/>
            <a:ext cx="7772400" cy="1143000"/>
          </a:xfrm>
          <a:noFill/>
        </p:spPr>
        <p:txBody>
          <a:bodyPr/>
          <a:lstStyle/>
          <a:p>
            <a:r>
              <a:rPr lang="en-US" sz="4000" b="1" smtClean="0">
                <a:solidFill>
                  <a:srgbClr val="800080"/>
                </a:solidFill>
                <a:latin typeface="Arial Narrow" pitchFamily="34" charset="0"/>
              </a:rPr>
              <a:t> Bringing Local Initiatives Together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7848600" cy="1066800"/>
          </a:xfrm>
          <a:noFill/>
        </p:spPr>
        <p:txBody>
          <a:bodyPr/>
          <a:lstStyle/>
          <a:p>
            <a:pPr algn="ctr">
              <a:buClr>
                <a:schemeClr val="tx1"/>
              </a:buClr>
              <a:buFontTx/>
              <a:buNone/>
            </a:pPr>
            <a:r>
              <a:rPr lang="en-US" sz="2800" smtClean="0"/>
              <a:t>   </a:t>
            </a:r>
            <a:endParaRPr lang="en-US" sz="2800" b="1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90600" y="1600200"/>
            <a:ext cx="6705600" cy="434340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7" name="Picture 5" descr="row_bo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5791200" cy="3811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096963" y="1235075"/>
            <a:ext cx="8047037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49927" name="AutoShape 7"/>
          <p:cNvSpPr>
            <a:spLocks noChangeArrowheads="1"/>
          </p:cNvSpPr>
          <p:nvPr/>
        </p:nvSpPr>
        <p:spPr bwMode="auto">
          <a:xfrm>
            <a:off x="228600" y="2209800"/>
            <a:ext cx="3543300" cy="1524000"/>
          </a:xfrm>
          <a:prstGeom prst="wedgeEllipseCallout">
            <a:avLst>
              <a:gd name="adj1" fmla="val 68144"/>
              <a:gd name="adj2" fmla="val 1375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2100" b="1"/>
              <a:t>Are we moving toward our agreed upon destination?</a:t>
            </a:r>
          </a:p>
        </p:txBody>
      </p:sp>
      <p:sp>
        <p:nvSpPr>
          <p:cNvPr id="849928" name="AutoShape 8"/>
          <p:cNvSpPr>
            <a:spLocks noChangeArrowheads="1"/>
          </p:cNvSpPr>
          <p:nvPr/>
        </p:nvSpPr>
        <p:spPr bwMode="auto">
          <a:xfrm>
            <a:off x="533400" y="1447800"/>
            <a:ext cx="3086100" cy="1066800"/>
          </a:xfrm>
          <a:prstGeom prst="wedgeEllipseCallout">
            <a:avLst>
              <a:gd name="adj1" fmla="val 78241"/>
              <a:gd name="adj2" fmla="val 96431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2100" b="1"/>
              <a:t>Is the coxswain doing her job?</a:t>
            </a:r>
          </a:p>
          <a:p>
            <a:pPr algn="ctr"/>
            <a:endParaRPr lang="en-US" sz="2100" b="1"/>
          </a:p>
        </p:txBody>
      </p:sp>
      <p:sp>
        <p:nvSpPr>
          <p:cNvPr id="849929" name="AutoShape 9"/>
          <p:cNvSpPr>
            <a:spLocks noChangeArrowheads="1"/>
          </p:cNvSpPr>
          <p:nvPr/>
        </p:nvSpPr>
        <p:spPr bwMode="auto">
          <a:xfrm>
            <a:off x="3124200" y="1447800"/>
            <a:ext cx="3505200" cy="914400"/>
          </a:xfrm>
          <a:prstGeom prst="wedgeEllipseCallout">
            <a:avLst>
              <a:gd name="adj1" fmla="val -10463"/>
              <a:gd name="adj2" fmla="val 91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2100" b="1"/>
              <a:t>Are we all rowing together?</a:t>
            </a:r>
          </a:p>
        </p:txBody>
      </p:sp>
      <p:sp>
        <p:nvSpPr>
          <p:cNvPr id="849930" name="AutoShape 10"/>
          <p:cNvSpPr>
            <a:spLocks noChangeArrowheads="1"/>
          </p:cNvSpPr>
          <p:nvPr/>
        </p:nvSpPr>
        <p:spPr bwMode="auto">
          <a:xfrm>
            <a:off x="228600" y="4725988"/>
            <a:ext cx="3581400" cy="914400"/>
          </a:xfrm>
          <a:prstGeom prst="wedgeEllipseCallout">
            <a:avLst>
              <a:gd name="adj1" fmla="val 62102"/>
              <a:gd name="adj2" fmla="val -13350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2100" b="1"/>
              <a:t>Is everyone here?  Who’s missing?</a:t>
            </a:r>
          </a:p>
          <a:p>
            <a:pPr algn="ctr"/>
            <a:endParaRPr lang="en-US" sz="2100" b="1"/>
          </a:p>
        </p:txBody>
      </p:sp>
      <p:sp>
        <p:nvSpPr>
          <p:cNvPr id="849931" name="AutoShape 11"/>
          <p:cNvSpPr>
            <a:spLocks noChangeArrowheads="1"/>
          </p:cNvSpPr>
          <p:nvPr/>
        </p:nvSpPr>
        <p:spPr bwMode="auto">
          <a:xfrm>
            <a:off x="4114800" y="5029200"/>
            <a:ext cx="4800600" cy="1066800"/>
          </a:xfrm>
          <a:prstGeom prst="wedgeEllipseCallout">
            <a:avLst>
              <a:gd name="adj1" fmla="val -47718"/>
              <a:gd name="adj2" fmla="val -144644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2100" b="1"/>
              <a:t>Does everyone know why they are in the boat?</a:t>
            </a:r>
          </a:p>
          <a:p>
            <a:pPr algn="ctr"/>
            <a:endParaRPr lang="en-US" sz="2100" b="1"/>
          </a:p>
        </p:txBody>
      </p:sp>
      <p:sp>
        <p:nvSpPr>
          <p:cNvPr id="849932" name="AutoShape 12"/>
          <p:cNvSpPr>
            <a:spLocks noChangeArrowheads="1"/>
          </p:cNvSpPr>
          <p:nvPr/>
        </p:nvSpPr>
        <p:spPr bwMode="auto">
          <a:xfrm>
            <a:off x="1447800" y="5640388"/>
            <a:ext cx="3810000" cy="1066800"/>
          </a:xfrm>
          <a:prstGeom prst="wedgeEllipseCallout">
            <a:avLst>
              <a:gd name="adj1" fmla="val 24375"/>
              <a:gd name="adj2" fmla="val -20907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2100" b="1"/>
              <a:t>Did everyone bring their oars?</a:t>
            </a:r>
          </a:p>
          <a:p>
            <a:pPr algn="ctr"/>
            <a:endParaRPr lang="en-US" sz="2100" b="1"/>
          </a:p>
        </p:txBody>
      </p:sp>
      <p:sp>
        <p:nvSpPr>
          <p:cNvPr id="849933" name="AutoShape 13"/>
          <p:cNvSpPr>
            <a:spLocks noChangeArrowheads="1"/>
          </p:cNvSpPr>
          <p:nvPr/>
        </p:nvSpPr>
        <p:spPr bwMode="auto">
          <a:xfrm>
            <a:off x="5562600" y="1524000"/>
            <a:ext cx="3352800" cy="1828800"/>
          </a:xfrm>
          <a:prstGeom prst="wedgeEllipseCallout">
            <a:avLst>
              <a:gd name="adj1" fmla="val -80255"/>
              <a:gd name="adj2" fmla="val 2604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2100" b="1"/>
              <a:t>Do we have the information we need to get to our destination?</a:t>
            </a:r>
          </a:p>
        </p:txBody>
      </p:sp>
      <p:sp>
        <p:nvSpPr>
          <p:cNvPr id="3380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0C574B-7D16-4FE3-ABB3-66E95CC62BF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49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4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49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4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49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4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49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84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849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84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49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84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849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84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84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84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3" grpId="0" build="p"/>
      <p:bldP spid="849927" grpId="0" animBg="1"/>
      <p:bldP spid="849927" grpId="1" animBg="1"/>
      <p:bldP spid="849928" grpId="0" animBg="1"/>
      <p:bldP spid="849928" grpId="1" animBg="1"/>
      <p:bldP spid="849929" grpId="0" animBg="1"/>
      <p:bldP spid="849929" grpId="1" animBg="1"/>
      <p:bldP spid="849930" grpId="0" animBg="1"/>
      <p:bldP spid="849930" grpId="1" animBg="1"/>
      <p:bldP spid="849930" grpId="2" animBg="1"/>
      <p:bldP spid="849931" grpId="0" animBg="1"/>
      <p:bldP spid="849931" grpId="1" animBg="1"/>
      <p:bldP spid="849931" grpId="2" animBg="1"/>
      <p:bldP spid="849932" grpId="0" animBg="1"/>
      <p:bldP spid="849932" grpId="1" animBg="1"/>
      <p:bldP spid="849932" grpId="2" animBg="1"/>
      <p:bldP spid="849933" grpId="0" animBg="1"/>
      <p:bldP spid="8499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609600"/>
            <a:ext cx="4495800" cy="11430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4200" b="1" smtClean="0">
                <a:solidFill>
                  <a:srgbClr val="800080"/>
                </a:solidFill>
                <a:latin typeface="Arial Narrow" pitchFamily="34" charset="0"/>
              </a:rPr>
              <a:t>Phase 1: Organize for Success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2075" y="2636838"/>
            <a:ext cx="4876800" cy="3352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500" smtClean="0"/>
              <a:t>Who will make the best guests?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500" smtClean="0"/>
              <a:t>What should they bring?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500" smtClean="0"/>
              <a:t>Whom do you </a:t>
            </a:r>
            <a:r>
              <a:rPr lang="en-US" sz="2500" i="1" smtClean="0"/>
              <a:t>have</a:t>
            </a:r>
            <a:r>
              <a:rPr lang="en-US" sz="2500" smtClean="0"/>
              <a:t> to invite?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500" smtClean="0"/>
              <a:t>What’s happening during the party?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500" smtClean="0"/>
              <a:t>What do you want everyone to say after the party?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50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500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505200" y="1905000"/>
            <a:ext cx="3611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000">
                <a:solidFill>
                  <a:srgbClr val="000099"/>
                </a:solidFill>
              </a:rPr>
              <a:t>Or…plan your party.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1828800"/>
            <a:ext cx="56388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4822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738" y="2743200"/>
            <a:ext cx="18542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169703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88582D-6FE4-4D0A-BF44-37B5D076B5E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738" y="2743200"/>
            <a:ext cx="18542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0" y="609600"/>
            <a:ext cx="4953000" cy="11430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800" b="1" smtClean="0">
                <a:solidFill>
                  <a:srgbClr val="800080"/>
                </a:solidFill>
                <a:latin typeface="Arial Narrow" pitchFamily="34" charset="0"/>
              </a:rPr>
              <a:t>Phase 1: Organize for Success/Partnership Development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5200" y="2514600"/>
            <a:ext cx="5334000" cy="4114800"/>
          </a:xfrm>
          <a:noFill/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3000" smtClean="0">
                <a:solidFill>
                  <a:srgbClr val="000099"/>
                </a:solidFill>
              </a:rPr>
              <a:t>Plan a MAPP process that</a:t>
            </a:r>
            <a:r>
              <a:rPr lang="en-US" sz="3000" smtClean="0">
                <a:solidFill>
                  <a:schemeClr val="accent2"/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en-US" sz="2900" smtClean="0"/>
              <a:t>Builds commitment</a:t>
            </a:r>
          </a:p>
          <a:p>
            <a:pPr>
              <a:buClr>
                <a:schemeClr val="tx1"/>
              </a:buClr>
            </a:pPr>
            <a:r>
              <a:rPr lang="en-US" sz="2900" smtClean="0"/>
              <a:t>Engages participants</a:t>
            </a:r>
          </a:p>
          <a:p>
            <a:pPr>
              <a:buClr>
                <a:schemeClr val="tx1"/>
              </a:buClr>
            </a:pPr>
            <a:r>
              <a:rPr lang="en-US" sz="2900" smtClean="0"/>
              <a:t>Uses participants’ time well</a:t>
            </a:r>
          </a:p>
          <a:p>
            <a:pPr>
              <a:buClr>
                <a:schemeClr val="tx1"/>
              </a:buClr>
            </a:pPr>
            <a:r>
              <a:rPr lang="en-US" sz="2900" smtClean="0"/>
              <a:t>Results in a plan that can be implemented successfully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505200" y="2057400"/>
            <a:ext cx="56388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5846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169703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238B1A-269A-4EDA-BCD3-D1A549DA8F8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81000"/>
            <a:ext cx="6172200" cy="16002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800" b="1" smtClean="0">
                <a:solidFill>
                  <a:srgbClr val="800080"/>
                </a:solidFill>
                <a:latin typeface="Arial Narrow" pitchFamily="34" charset="0"/>
              </a:rPr>
              <a:t>6 Steps to Organize for Success/ Partnership Development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2286000"/>
            <a:ext cx="5105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Determine the Need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Identify and Organize Participants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Design the Planning Process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Assess Resource Needs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Conduct Readiness Assessment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Determine How the Process Will Be Managed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048000" y="1965325"/>
            <a:ext cx="57912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6869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2336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233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E86F18-4E40-4E03-B780-B2724962850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20675"/>
            <a:ext cx="4572000" cy="11430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800" b="1" smtClean="0">
                <a:solidFill>
                  <a:srgbClr val="800080"/>
                </a:solidFill>
                <a:latin typeface="Arial Narrow" pitchFamily="34" charset="0"/>
              </a:rPr>
              <a:t>Step 1: </a:t>
            </a:r>
            <a:br>
              <a:rPr lang="en-US" sz="3800" b="1" smtClean="0">
                <a:solidFill>
                  <a:srgbClr val="800080"/>
                </a:solidFill>
                <a:latin typeface="Arial Narrow" pitchFamily="34" charset="0"/>
              </a:rPr>
            </a:br>
            <a:r>
              <a:rPr lang="en-US" sz="3800" b="1" smtClean="0">
                <a:solidFill>
                  <a:srgbClr val="800080"/>
                </a:solidFill>
                <a:latin typeface="Arial Narrow" pitchFamily="34" charset="0"/>
              </a:rPr>
              <a:t>Determine the Need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828800"/>
            <a:ext cx="36576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Why should we do MAPP?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Who is driving it?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What do we want to get out of it?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What might get in our way?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352800" y="1417638"/>
            <a:ext cx="57912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7893" name="Picture 5" descr="workshee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709613"/>
            <a:ext cx="4408487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p_toolbelt   AA0212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648200"/>
            <a:ext cx="187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9318DC-AAC8-452D-B028-E04A014BE94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_toolbox2  BU006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238" y="441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475038" y="457200"/>
            <a:ext cx="5592762" cy="11430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800" b="1" smtClean="0">
                <a:solidFill>
                  <a:srgbClr val="800080"/>
                </a:solidFill>
                <a:latin typeface="Arial Narrow" pitchFamily="34" charset="0"/>
              </a:rPr>
              <a:t>Step 2: Identify &amp; Organize Participants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4800" y="1905000"/>
            <a:ext cx="45720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3000" smtClean="0"/>
              <a:t>Who needs to be at our party?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3000" smtClean="0"/>
              <a:t>Who else?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3000" smtClean="0"/>
              <a:t>Who else?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3000" smtClean="0"/>
              <a:t>Who aren’t we thinking of?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3384550" y="1600200"/>
            <a:ext cx="5942013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8918" name="Picture 6" descr="workshee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84600"/>
            <a:ext cx="36576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718D47-BC8B-410B-A55B-5C2E51EAFB5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25" y="609600"/>
            <a:ext cx="4024313" cy="11430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800" b="1" smtClean="0">
                <a:solidFill>
                  <a:srgbClr val="800080"/>
                </a:solidFill>
                <a:latin typeface="Arial Narrow" pitchFamily="34" charset="0"/>
              </a:rPr>
              <a:t>Step 3: Design the Planning Process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6238" y="2057400"/>
            <a:ext cx="35052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What will the process entail?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How long will it take?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What results are we seeking?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How will we know we are finished?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Who will do the work?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4572000" y="1782763"/>
            <a:ext cx="4570413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9941" name="Picture 5" descr="worksheet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2332038"/>
            <a:ext cx="4968875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 descr="p_toolbelt   AA0212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0" y="330200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73AB9A-C551-44CE-8D9B-E984C337DFD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_toolbox1  BU004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648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389438" y="381000"/>
            <a:ext cx="4983162" cy="11430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800" b="1" smtClean="0">
                <a:solidFill>
                  <a:srgbClr val="800080"/>
                </a:solidFill>
                <a:latin typeface="Arial Narrow" pitchFamily="34" charset="0"/>
              </a:rPr>
              <a:t>Step 4: Assess </a:t>
            </a:r>
            <a:br>
              <a:rPr lang="en-US" sz="3800" b="1" smtClean="0">
                <a:solidFill>
                  <a:srgbClr val="800080"/>
                </a:solidFill>
                <a:latin typeface="Arial Narrow" pitchFamily="34" charset="0"/>
              </a:rPr>
            </a:br>
            <a:r>
              <a:rPr lang="en-US" sz="3800" b="1" smtClean="0">
                <a:solidFill>
                  <a:srgbClr val="800080"/>
                </a:solidFill>
                <a:latin typeface="Arial Narrow" pitchFamily="34" charset="0"/>
              </a:rPr>
              <a:t>Resource Needs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29200" y="1676400"/>
            <a:ext cx="34290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Dollars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Staffing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Meeting space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Printing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Costs for data collection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etc...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3352800" y="1600200"/>
            <a:ext cx="57912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0966" name="Picture 6" descr="worksheet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1417638"/>
            <a:ext cx="4271962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0892FF-9F12-4AFB-8BD9-71BF80BF6B3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 cstate="print"/>
          <a:srcRect l="8333" t="16667" r="11661" b="18884"/>
          <a:stretch>
            <a:fillRect/>
          </a:stretch>
        </p:blipFill>
        <p:spPr bwMode="auto">
          <a:xfrm>
            <a:off x="0" y="503238"/>
            <a:ext cx="9144000" cy="5524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182563" y="6183313"/>
            <a:ext cx="8916987" cy="442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300"/>
              <a:t>http://www.communityhlth.org/communityhlth/resources/cbmap.html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901BA0-F5E8-48ED-8121-BF08AAA9A41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0675"/>
            <a:ext cx="7772400" cy="1143000"/>
          </a:xfrm>
          <a:noFill/>
        </p:spPr>
        <p:txBody>
          <a:bodyPr/>
          <a:lstStyle/>
          <a:p>
            <a:r>
              <a:rPr lang="en-US" sz="3200" b="1" smtClean="0">
                <a:solidFill>
                  <a:srgbClr val="800080"/>
                </a:solidFill>
              </a:rPr>
              <a:t>Objectives</a:t>
            </a:r>
            <a:br>
              <a:rPr lang="en-US" sz="3200" b="1" smtClean="0">
                <a:solidFill>
                  <a:srgbClr val="800080"/>
                </a:solidFill>
              </a:rPr>
            </a:br>
            <a:endParaRPr lang="en-US" b="1" smtClean="0">
              <a:solidFill>
                <a:srgbClr val="80008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1566863"/>
            <a:ext cx="6767513" cy="3108325"/>
          </a:xfrm>
          <a:noFill/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Clr>
                <a:schemeClr val="tx1"/>
              </a:buClr>
            </a:pPr>
            <a:r>
              <a:rPr lang="en-US" sz="2400" dirty="0" smtClean="0"/>
              <a:t>To describe the steps involved in Organizing for Success and Partnership Development—the first phase in the MAPP process</a:t>
            </a:r>
          </a:p>
          <a:p>
            <a:pPr>
              <a:lnSpc>
                <a:spcPct val="80000"/>
              </a:lnSpc>
              <a:spcAft>
                <a:spcPct val="20000"/>
              </a:spcAft>
              <a:buClr>
                <a:schemeClr val="tx1"/>
              </a:buClr>
            </a:pPr>
            <a:r>
              <a:rPr lang="en-US" sz="2400" dirty="0" smtClean="0"/>
              <a:t>To share stories from the field that illustrate how some communities have approached the first phase of MAPP</a:t>
            </a:r>
          </a:p>
          <a:p>
            <a:pPr>
              <a:lnSpc>
                <a:spcPct val="80000"/>
              </a:lnSpc>
              <a:spcAft>
                <a:spcPct val="20000"/>
              </a:spcAft>
              <a:buClr>
                <a:schemeClr val="tx1"/>
              </a:buClr>
            </a:pPr>
            <a:r>
              <a:rPr lang="en-US" sz="2400" dirty="0" smtClean="0"/>
              <a:t>To provide an opportunity to have questions about MAPP implementation answered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951038" y="914400"/>
            <a:ext cx="51816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17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892675"/>
            <a:ext cx="5969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2C9249-E064-49AB-A9EB-120B88FF251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_toolbelt   AA021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3886200"/>
            <a:ext cx="26416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206875" y="609600"/>
            <a:ext cx="4754563" cy="11430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800" b="1" smtClean="0">
                <a:solidFill>
                  <a:srgbClr val="800080"/>
                </a:solidFill>
                <a:latin typeface="Arial Narrow" pitchFamily="34" charset="0"/>
              </a:rPr>
              <a:t>Step 5: Conduct the Readiness Assessment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24400" y="2057400"/>
            <a:ext cx="37338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Are we really ready yet?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What will it take to get ready?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3352800" y="1782763"/>
            <a:ext cx="57912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3014" name="Picture 6" descr="worksheet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17638"/>
            <a:ext cx="3913188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733800" y="1447800"/>
            <a:ext cx="1524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E50C95-27BE-492B-A030-4F4EAF88295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609600"/>
            <a:ext cx="5486400" cy="11430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800" b="1" smtClean="0">
                <a:solidFill>
                  <a:srgbClr val="800080"/>
                </a:solidFill>
                <a:latin typeface="Arial Narrow" pitchFamily="34" charset="0"/>
              </a:rPr>
              <a:t>Step 6: Determine How the Process Will be Managed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2133600"/>
            <a:ext cx="3200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Project proposal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Master calendars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Meeting agendas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352800" y="1782763"/>
            <a:ext cx="57912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4037" name="Group 8"/>
          <p:cNvGrpSpPr>
            <a:grpSpLocks/>
          </p:cNvGrpSpPr>
          <p:nvPr/>
        </p:nvGrpSpPr>
        <p:grpSpPr bwMode="auto">
          <a:xfrm>
            <a:off x="304800" y="2212975"/>
            <a:ext cx="5410200" cy="4141788"/>
            <a:chOff x="192" y="1536"/>
            <a:chExt cx="3408" cy="2609"/>
          </a:xfrm>
        </p:grpSpPr>
        <p:pic>
          <p:nvPicPr>
            <p:cNvPr id="44040" name="Picture 5" descr="worksheet_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540"/>
              <a:ext cx="3408" cy="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1" name="Line 6"/>
            <p:cNvSpPr>
              <a:spLocks noChangeShapeType="1"/>
            </p:cNvSpPr>
            <p:nvPr/>
          </p:nvSpPr>
          <p:spPr bwMode="auto">
            <a:xfrm>
              <a:off x="192" y="1536"/>
              <a:ext cx="3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38" name="Picture 7" descr="p_toolbox2  BU006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0075" y="4343400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C7FF96-E1D4-4E41-85DF-9C92177DDC1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609600"/>
            <a:ext cx="5486400" cy="11430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4200" b="1" smtClean="0">
                <a:solidFill>
                  <a:srgbClr val="800080"/>
                </a:solidFill>
                <a:latin typeface="Arial Narrow" pitchFamily="34" charset="0"/>
              </a:rPr>
              <a:t>Step 7: Evaluation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75" y="2879725"/>
            <a:ext cx="4022725" cy="336867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Process evaluation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Evaluation planning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352800" y="1782763"/>
            <a:ext cx="57912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5061" name="Picture 16" descr="MPj0422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2332038"/>
            <a:ext cx="3290888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E2325C-AAAB-48DE-B3CB-49E13ADF7B34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61438" cy="1143000"/>
          </a:xfrm>
          <a:noFill/>
        </p:spPr>
        <p:txBody>
          <a:bodyPr/>
          <a:lstStyle/>
          <a:p>
            <a:r>
              <a:rPr lang="en-US" b="1" smtClean="0">
                <a:solidFill>
                  <a:srgbClr val="800080"/>
                </a:solidFill>
                <a:latin typeface="Arial Narrow" pitchFamily="34" charset="0"/>
              </a:rPr>
              <a:t>Good Evaluation…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2027238"/>
            <a:ext cx="8229600" cy="4876800"/>
          </a:xfrm>
          <a:noFill/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tabLst>
                <a:tab pos="5253038" algn="l"/>
              </a:tabLst>
            </a:pPr>
            <a:r>
              <a:rPr lang="en-US" sz="2600" smtClean="0"/>
              <a:t>Is not an afterthought or something that is done only if there is extra money.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tabLst>
                <a:tab pos="5253038" algn="l"/>
              </a:tabLst>
            </a:pPr>
            <a:r>
              <a:rPr lang="en-US" sz="2600" smtClean="0"/>
              <a:t>Measures progress and identifies reasons for celebration.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tabLst>
                <a:tab pos="5253038" algn="l"/>
              </a:tabLst>
            </a:pPr>
            <a:r>
              <a:rPr lang="en-US" sz="2600" smtClean="0"/>
              <a:t>Informs continuous improvements.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tabLst>
                <a:tab pos="5253038" algn="l"/>
              </a:tabLst>
            </a:pPr>
            <a:r>
              <a:rPr lang="en-US" sz="2600" smtClean="0"/>
              <a:t>Doesn’t have to be difficult.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tabLst>
                <a:tab pos="5253038" algn="l"/>
              </a:tabLst>
            </a:pPr>
            <a:r>
              <a:rPr lang="en-US" sz="2600" smtClean="0"/>
              <a:t>Doesn’t happen only during                                     the action cycle—evaluation                              should be considered at every                           phase of the process.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098550" y="1676400"/>
            <a:ext cx="6765925" cy="1588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6085" name="Picture 5" descr="MPj04410470000[1]"/>
          <p:cNvPicPr>
            <a:picLocks noChangeAspect="1" noChangeArrowheads="1"/>
          </p:cNvPicPr>
          <p:nvPr/>
        </p:nvPicPr>
        <p:blipFill>
          <a:blip r:embed="rId3" cstate="print"/>
          <a:srcRect t="6645"/>
          <a:stretch>
            <a:fillRect/>
          </a:stretch>
        </p:blipFill>
        <p:spPr bwMode="auto">
          <a:xfrm>
            <a:off x="6035675" y="3978275"/>
            <a:ext cx="29384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21EE4-4ABC-457B-A2F2-72D6890E62B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61438" cy="1143000"/>
          </a:xfrm>
          <a:noFill/>
        </p:spPr>
        <p:txBody>
          <a:bodyPr/>
          <a:lstStyle/>
          <a:p>
            <a:r>
              <a:rPr lang="en-US" b="1" smtClean="0">
                <a:solidFill>
                  <a:srgbClr val="800080"/>
                </a:solidFill>
                <a:latin typeface="Arial Narrow" pitchFamily="34" charset="0"/>
              </a:rPr>
              <a:t>Phase 1 Process Evaluation</a:t>
            </a: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098550" y="1676400"/>
            <a:ext cx="6765925" cy="1588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25763" y="1965325"/>
            <a:ext cx="6035675" cy="475615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 smtClean="0"/>
              <a:t>Did we fulfill phase 1 objectives?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smtClean="0"/>
              <a:t>Ask the community, did we…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Ensure that the appropriate participants were included?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Educate participants on the activities that will be undertaken, their responsibilities, how long it will take, and the results that are expected?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smtClean="0"/>
              <a:t>If the community answers no, ask…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Who else needs to be included?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What about the process remains unclear?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smtClean="0"/>
              <a:t>These questions should be asked and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smtClean="0"/>
              <a:t>addressed throughout the process.</a:t>
            </a:r>
          </a:p>
          <a:p>
            <a:pPr>
              <a:lnSpc>
                <a:spcPct val="80000"/>
              </a:lnSpc>
            </a:pPr>
            <a:endParaRPr lang="en-US" sz="2200" smtClean="0"/>
          </a:p>
        </p:txBody>
      </p:sp>
      <p:pic>
        <p:nvPicPr>
          <p:cNvPr id="47109" name="Picture 5" descr="MPj040074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1965325"/>
            <a:ext cx="2120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2A7960-E6C9-4ECB-8FE3-2ED9BA9E457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61438" cy="1143000"/>
          </a:xfrm>
          <a:noFill/>
        </p:spPr>
        <p:txBody>
          <a:bodyPr/>
          <a:lstStyle/>
          <a:p>
            <a:r>
              <a:rPr lang="en-US" b="1" smtClean="0">
                <a:solidFill>
                  <a:srgbClr val="800080"/>
                </a:solidFill>
                <a:latin typeface="Arial Narrow" pitchFamily="34" charset="0"/>
              </a:rPr>
              <a:t>Phase 1 Process Evaluation</a:t>
            </a: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1098550" y="1676400"/>
            <a:ext cx="6765925" cy="1588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25763" y="1965325"/>
            <a:ext cx="5668962" cy="4510088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 smtClean="0"/>
              <a:t>Ask the community, did we…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Structure a planning process that engages participants as active partners?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Structure a planning process that uses participants' time well?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Structure a planning process that builds commitment?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Set a tone of openness and sustained commitment among participants?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Structure a planning process that results in a realistic plan? </a:t>
            </a:r>
          </a:p>
          <a:p>
            <a:pPr>
              <a:lnSpc>
                <a:spcPct val="80000"/>
              </a:lnSpc>
            </a:pPr>
            <a:endParaRPr lang="en-US" sz="22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smtClean="0"/>
              <a:t>Continuously assess what can be improved as the community moves forward in the process</a:t>
            </a:r>
          </a:p>
        </p:txBody>
      </p:sp>
      <p:pic>
        <p:nvPicPr>
          <p:cNvPr id="48133" name="Picture 5" descr="MPj040074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1965325"/>
            <a:ext cx="2120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214D5C-EC4B-4A9F-A429-A226E349278F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61438" cy="1143000"/>
          </a:xfrm>
          <a:noFill/>
        </p:spPr>
        <p:txBody>
          <a:bodyPr/>
          <a:lstStyle/>
          <a:p>
            <a:r>
              <a:rPr lang="en-US" b="1" smtClean="0">
                <a:solidFill>
                  <a:srgbClr val="800080"/>
                </a:solidFill>
                <a:latin typeface="Arial Narrow" pitchFamily="34" charset="0"/>
              </a:rPr>
              <a:t>Preparing for Outcome Evaluation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1098550" y="1676400"/>
            <a:ext cx="6765925" cy="1588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6713" y="1782763"/>
            <a:ext cx="8045450" cy="4876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If we implement MAPP successfully, what will the process look like?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What do we expect to achieve after one iteration of the MAPP process? </a:t>
            </a:r>
          </a:p>
          <a:p>
            <a:pPr marL="622300" lvl="1" indent="-165100">
              <a:lnSpc>
                <a:spcPct val="90000"/>
              </a:lnSpc>
            </a:pPr>
            <a:r>
              <a:rPr lang="en-US" sz="2200" smtClean="0"/>
              <a:t>Increased community engagement</a:t>
            </a:r>
          </a:p>
          <a:p>
            <a:pPr marL="622300" lvl="1" indent="-165100">
              <a:lnSpc>
                <a:spcPct val="90000"/>
              </a:lnSpc>
            </a:pPr>
            <a:r>
              <a:rPr lang="en-US" sz="2200" smtClean="0"/>
              <a:t>Stronger partnerships</a:t>
            </a:r>
          </a:p>
          <a:p>
            <a:pPr marL="622300" lvl="1" indent="-165100">
              <a:lnSpc>
                <a:spcPct val="90000"/>
              </a:lnSpc>
            </a:pPr>
            <a:r>
              <a:rPr lang="en-US" sz="2200" smtClean="0"/>
              <a:t>Better system efficiency</a:t>
            </a:r>
          </a:p>
          <a:p>
            <a:pPr marL="622300" lvl="1" indent="-165100">
              <a:lnSpc>
                <a:spcPct val="90000"/>
              </a:lnSpc>
            </a:pPr>
            <a:r>
              <a:rPr lang="en-US" sz="2200" smtClean="0"/>
              <a:t>More system resources</a:t>
            </a:r>
          </a:p>
          <a:p>
            <a:pPr marL="622300" lvl="1" indent="-165100">
              <a:lnSpc>
                <a:spcPct val="90000"/>
              </a:lnSpc>
            </a:pPr>
            <a:r>
              <a:rPr lang="en-US" sz="2200" smtClean="0"/>
              <a:t>Less system redundancies</a:t>
            </a:r>
          </a:p>
          <a:p>
            <a:pPr marL="622300" lvl="1" indent="-165100">
              <a:lnSpc>
                <a:spcPct val="90000"/>
              </a:lnSpc>
            </a:pPr>
            <a:r>
              <a:rPr lang="en-US" sz="2200" smtClean="0"/>
              <a:t>Return on investment</a:t>
            </a:r>
          </a:p>
          <a:p>
            <a:pPr marL="622300" lvl="1" indent="-165100">
              <a:lnSpc>
                <a:spcPct val="90000"/>
              </a:lnSpc>
            </a:pPr>
            <a:r>
              <a:rPr lang="en-US" sz="2200" smtClean="0"/>
              <a:t>Improved health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How will we know we’ve successfully met our expectations?</a:t>
            </a:r>
          </a:p>
        </p:txBody>
      </p:sp>
      <p:pic>
        <p:nvPicPr>
          <p:cNvPr id="49157" name="Picture 5" descr="MPj04226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550" y="3429000"/>
            <a:ext cx="31083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09BC42-F0BA-4A66-8C74-3F342CEFFC8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6" name="AutoShape 4"/>
          <p:cNvSpPr>
            <a:spLocks noChangeArrowheads="1"/>
          </p:cNvSpPr>
          <p:nvPr/>
        </p:nvSpPr>
        <p:spPr bwMode="auto">
          <a:xfrm>
            <a:off x="4572000" y="685800"/>
            <a:ext cx="1828800" cy="914400"/>
          </a:xfrm>
          <a:prstGeom prst="flowChartAlternateProcess">
            <a:avLst/>
          </a:prstGeom>
          <a:solidFill>
            <a:srgbClr val="9900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517" name="AutoShape 5"/>
          <p:cNvSpPr>
            <a:spLocks noChangeArrowheads="1"/>
          </p:cNvSpPr>
          <p:nvPr/>
        </p:nvSpPr>
        <p:spPr bwMode="auto">
          <a:xfrm>
            <a:off x="3108325" y="2697163"/>
            <a:ext cx="1098550" cy="731837"/>
          </a:xfrm>
          <a:prstGeom prst="flowChartAlternateProcess">
            <a:avLst/>
          </a:prstGeom>
          <a:gradFill rotWithShape="1">
            <a:gsLst>
              <a:gs pos="0">
                <a:srgbClr val="FFFF00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518" name="AutoShape 6"/>
          <p:cNvSpPr>
            <a:spLocks noChangeArrowheads="1"/>
          </p:cNvSpPr>
          <p:nvPr/>
        </p:nvSpPr>
        <p:spPr bwMode="auto">
          <a:xfrm>
            <a:off x="4387850" y="2697163"/>
            <a:ext cx="1098550" cy="731837"/>
          </a:xfrm>
          <a:prstGeom prst="flowChartAlternateProcess">
            <a:avLst/>
          </a:prstGeom>
          <a:gradFill rotWithShape="1">
            <a:gsLst>
              <a:gs pos="0">
                <a:srgbClr val="FFFF00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519" name="AutoShape 7"/>
          <p:cNvSpPr>
            <a:spLocks noChangeArrowheads="1"/>
          </p:cNvSpPr>
          <p:nvPr/>
        </p:nvSpPr>
        <p:spPr bwMode="auto">
          <a:xfrm>
            <a:off x="5667375" y="2697163"/>
            <a:ext cx="1098550" cy="731837"/>
          </a:xfrm>
          <a:prstGeom prst="flowChartAlternateProcess">
            <a:avLst/>
          </a:prstGeom>
          <a:gradFill rotWithShape="1">
            <a:gsLst>
              <a:gs pos="0">
                <a:srgbClr val="FFFF00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520" name="AutoShape 8"/>
          <p:cNvSpPr>
            <a:spLocks noChangeArrowheads="1"/>
          </p:cNvSpPr>
          <p:nvPr/>
        </p:nvSpPr>
        <p:spPr bwMode="auto">
          <a:xfrm>
            <a:off x="6948488" y="2697163"/>
            <a:ext cx="1098550" cy="731837"/>
          </a:xfrm>
          <a:prstGeom prst="flowChartAlternateProcess">
            <a:avLst/>
          </a:prstGeom>
          <a:gradFill rotWithShape="1">
            <a:gsLst>
              <a:gs pos="0">
                <a:srgbClr val="FFFF00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522" name="AutoShape 10"/>
          <p:cNvSpPr>
            <a:spLocks noChangeArrowheads="1"/>
          </p:cNvSpPr>
          <p:nvPr/>
        </p:nvSpPr>
        <p:spPr bwMode="auto">
          <a:xfrm>
            <a:off x="2560638" y="1782763"/>
            <a:ext cx="6035675" cy="731837"/>
          </a:xfrm>
          <a:prstGeom prst="flowChartAlternateProcess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525" name="Text Box 13"/>
          <p:cNvSpPr txBox="1">
            <a:spLocks noChangeArrowheads="1"/>
          </p:cNvSpPr>
          <p:nvPr/>
        </p:nvSpPr>
        <p:spPr bwMode="auto">
          <a:xfrm>
            <a:off x="4572000" y="868363"/>
            <a:ext cx="18288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MAPP Steering Committee</a:t>
            </a:r>
          </a:p>
        </p:txBody>
      </p:sp>
      <p:sp>
        <p:nvSpPr>
          <p:cNvPr id="1088526" name="Text Box 14"/>
          <p:cNvSpPr txBox="1">
            <a:spLocks noChangeArrowheads="1"/>
          </p:cNvSpPr>
          <p:nvPr/>
        </p:nvSpPr>
        <p:spPr bwMode="auto">
          <a:xfrm>
            <a:off x="2560638" y="1965325"/>
            <a:ext cx="60340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LPHS Partners &amp; Greater Community</a:t>
            </a:r>
          </a:p>
        </p:txBody>
      </p:sp>
      <p:sp>
        <p:nvSpPr>
          <p:cNvPr id="1088527" name="Text Box 15"/>
          <p:cNvSpPr txBox="1">
            <a:spLocks noChangeArrowheads="1"/>
          </p:cNvSpPr>
          <p:nvPr/>
        </p:nvSpPr>
        <p:spPr bwMode="auto">
          <a:xfrm>
            <a:off x="3108325" y="2697163"/>
            <a:ext cx="109855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LPHSA Sub-committee</a:t>
            </a:r>
          </a:p>
        </p:txBody>
      </p:sp>
      <p:sp>
        <p:nvSpPr>
          <p:cNvPr id="1088528" name="Text Box 16"/>
          <p:cNvSpPr txBox="1">
            <a:spLocks noChangeArrowheads="1"/>
          </p:cNvSpPr>
          <p:nvPr/>
        </p:nvSpPr>
        <p:spPr bwMode="auto">
          <a:xfrm>
            <a:off x="4387850" y="2697163"/>
            <a:ext cx="109855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CHSA Sub-committee</a:t>
            </a:r>
          </a:p>
        </p:txBody>
      </p:sp>
      <p:sp>
        <p:nvSpPr>
          <p:cNvPr id="1088529" name="Text Box 17"/>
          <p:cNvSpPr txBox="1">
            <a:spLocks noChangeArrowheads="1"/>
          </p:cNvSpPr>
          <p:nvPr/>
        </p:nvSpPr>
        <p:spPr bwMode="auto">
          <a:xfrm>
            <a:off x="5667375" y="2697163"/>
            <a:ext cx="109855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CTSA Sub-committee</a:t>
            </a:r>
          </a:p>
        </p:txBody>
      </p:sp>
      <p:sp>
        <p:nvSpPr>
          <p:cNvPr id="1088530" name="Text Box 18"/>
          <p:cNvSpPr txBox="1">
            <a:spLocks noChangeArrowheads="1"/>
          </p:cNvSpPr>
          <p:nvPr/>
        </p:nvSpPr>
        <p:spPr bwMode="auto">
          <a:xfrm>
            <a:off x="6950075" y="2697163"/>
            <a:ext cx="109855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FOCA Sub-committee</a:t>
            </a:r>
          </a:p>
        </p:txBody>
      </p:sp>
      <p:sp>
        <p:nvSpPr>
          <p:cNvPr id="1088570" name="AutoShape 58"/>
          <p:cNvSpPr>
            <a:spLocks noChangeArrowheads="1"/>
          </p:cNvSpPr>
          <p:nvPr/>
        </p:nvSpPr>
        <p:spPr bwMode="auto">
          <a:xfrm>
            <a:off x="2378075" y="4892675"/>
            <a:ext cx="1098550" cy="731838"/>
          </a:xfrm>
          <a:prstGeom prst="flowChartAlternateProcess">
            <a:avLst/>
          </a:prstGeom>
          <a:gradFill rotWithShape="0">
            <a:gsLst>
              <a:gs pos="0">
                <a:srgbClr val="9900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571" name="AutoShape 59"/>
          <p:cNvSpPr>
            <a:spLocks noChangeArrowheads="1"/>
          </p:cNvSpPr>
          <p:nvPr/>
        </p:nvSpPr>
        <p:spPr bwMode="auto">
          <a:xfrm>
            <a:off x="3657600" y="4892675"/>
            <a:ext cx="1098550" cy="731838"/>
          </a:xfrm>
          <a:prstGeom prst="flowChartAlternateProcess">
            <a:avLst/>
          </a:prstGeom>
          <a:gradFill rotWithShape="0">
            <a:gsLst>
              <a:gs pos="0">
                <a:srgbClr val="9900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572" name="AutoShape 60"/>
          <p:cNvSpPr>
            <a:spLocks noChangeArrowheads="1"/>
          </p:cNvSpPr>
          <p:nvPr/>
        </p:nvSpPr>
        <p:spPr bwMode="auto">
          <a:xfrm>
            <a:off x="4937125" y="4892675"/>
            <a:ext cx="1098550" cy="731838"/>
          </a:xfrm>
          <a:prstGeom prst="flowChartAlternateProcess">
            <a:avLst/>
          </a:prstGeom>
          <a:gradFill rotWithShape="0">
            <a:gsLst>
              <a:gs pos="0">
                <a:srgbClr val="9900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574" name="Text Box 62"/>
          <p:cNvSpPr txBox="1">
            <a:spLocks noChangeArrowheads="1"/>
          </p:cNvSpPr>
          <p:nvPr/>
        </p:nvSpPr>
        <p:spPr bwMode="auto">
          <a:xfrm>
            <a:off x="2378075" y="4892675"/>
            <a:ext cx="109855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Goal 1 Sub-committee</a:t>
            </a:r>
          </a:p>
        </p:txBody>
      </p:sp>
      <p:sp>
        <p:nvSpPr>
          <p:cNvPr id="1088575" name="Text Box 63"/>
          <p:cNvSpPr txBox="1">
            <a:spLocks noChangeArrowheads="1"/>
          </p:cNvSpPr>
          <p:nvPr/>
        </p:nvSpPr>
        <p:spPr bwMode="auto">
          <a:xfrm>
            <a:off x="3657600" y="4892675"/>
            <a:ext cx="109855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Goal 2 Sub-committee</a:t>
            </a:r>
          </a:p>
        </p:txBody>
      </p:sp>
      <p:sp>
        <p:nvSpPr>
          <p:cNvPr id="1088576" name="Text Box 64"/>
          <p:cNvSpPr txBox="1">
            <a:spLocks noChangeArrowheads="1"/>
          </p:cNvSpPr>
          <p:nvPr/>
        </p:nvSpPr>
        <p:spPr bwMode="auto">
          <a:xfrm>
            <a:off x="4937125" y="4892675"/>
            <a:ext cx="109855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Goal 3 Sub-committee</a:t>
            </a:r>
          </a:p>
        </p:txBody>
      </p:sp>
      <p:sp>
        <p:nvSpPr>
          <p:cNvPr id="1088619" name="AutoShape 107"/>
          <p:cNvSpPr>
            <a:spLocks noChangeArrowheads="1"/>
          </p:cNvSpPr>
          <p:nvPr/>
        </p:nvSpPr>
        <p:spPr bwMode="auto">
          <a:xfrm>
            <a:off x="6218238" y="4892675"/>
            <a:ext cx="1098550" cy="731838"/>
          </a:xfrm>
          <a:prstGeom prst="flowChartAlternateProcess">
            <a:avLst/>
          </a:prstGeom>
          <a:gradFill rotWithShape="0">
            <a:gsLst>
              <a:gs pos="0">
                <a:srgbClr val="9900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620" name="Text Box 108"/>
          <p:cNvSpPr txBox="1">
            <a:spLocks noChangeArrowheads="1"/>
          </p:cNvSpPr>
          <p:nvPr/>
        </p:nvSpPr>
        <p:spPr bwMode="auto">
          <a:xfrm>
            <a:off x="6218238" y="4892675"/>
            <a:ext cx="109855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Goal 4 Sub-committee</a:t>
            </a:r>
          </a:p>
        </p:txBody>
      </p:sp>
      <p:sp>
        <p:nvSpPr>
          <p:cNvPr id="1088621" name="AutoShape 109"/>
          <p:cNvSpPr>
            <a:spLocks noChangeArrowheads="1"/>
          </p:cNvSpPr>
          <p:nvPr/>
        </p:nvSpPr>
        <p:spPr bwMode="auto">
          <a:xfrm>
            <a:off x="7499350" y="4892675"/>
            <a:ext cx="1098550" cy="731838"/>
          </a:xfrm>
          <a:prstGeom prst="flowChartAlternateProcess">
            <a:avLst/>
          </a:prstGeom>
          <a:gradFill rotWithShape="0">
            <a:gsLst>
              <a:gs pos="0">
                <a:srgbClr val="9900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622" name="Text Box 110"/>
          <p:cNvSpPr txBox="1">
            <a:spLocks noChangeArrowheads="1"/>
          </p:cNvSpPr>
          <p:nvPr/>
        </p:nvSpPr>
        <p:spPr bwMode="auto">
          <a:xfrm>
            <a:off x="7499350" y="4892675"/>
            <a:ext cx="109855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Goal 5 Sub-committee</a:t>
            </a:r>
          </a:p>
        </p:txBody>
      </p:sp>
      <p:sp>
        <p:nvSpPr>
          <p:cNvPr id="1088651" name="Text Box 139"/>
          <p:cNvSpPr txBox="1">
            <a:spLocks noChangeArrowheads="1"/>
          </p:cNvSpPr>
          <p:nvPr/>
        </p:nvSpPr>
        <p:spPr bwMode="auto">
          <a:xfrm>
            <a:off x="182563" y="868363"/>
            <a:ext cx="18288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Organizing for Success</a:t>
            </a:r>
          </a:p>
        </p:txBody>
      </p:sp>
      <p:sp>
        <p:nvSpPr>
          <p:cNvPr id="1088652" name="Text Box 140"/>
          <p:cNvSpPr txBox="1">
            <a:spLocks noChangeArrowheads="1"/>
          </p:cNvSpPr>
          <p:nvPr/>
        </p:nvSpPr>
        <p:spPr bwMode="auto">
          <a:xfrm>
            <a:off x="182563" y="1965325"/>
            <a:ext cx="1828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Visioning</a:t>
            </a:r>
          </a:p>
        </p:txBody>
      </p:sp>
      <p:sp>
        <p:nvSpPr>
          <p:cNvPr id="1088654" name="Text Box 142"/>
          <p:cNvSpPr txBox="1">
            <a:spLocks noChangeArrowheads="1"/>
          </p:cNvSpPr>
          <p:nvPr/>
        </p:nvSpPr>
        <p:spPr bwMode="auto">
          <a:xfrm>
            <a:off x="0" y="3794125"/>
            <a:ext cx="2011363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Identify Strategic Issues </a:t>
            </a:r>
          </a:p>
        </p:txBody>
      </p:sp>
      <p:sp>
        <p:nvSpPr>
          <p:cNvPr id="1088655" name="Text Box 143"/>
          <p:cNvSpPr txBox="1">
            <a:spLocks noChangeArrowheads="1"/>
          </p:cNvSpPr>
          <p:nvPr/>
        </p:nvSpPr>
        <p:spPr bwMode="auto">
          <a:xfrm>
            <a:off x="0" y="4708525"/>
            <a:ext cx="2193925" cy="947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 Formulate Goals and Strategies</a:t>
            </a:r>
          </a:p>
          <a:p>
            <a:pPr algn="ctr">
              <a:spcBef>
                <a:spcPct val="50000"/>
              </a:spcBef>
            </a:pPr>
            <a:r>
              <a:rPr lang="en-US" sz="1600" b="1"/>
              <a:t>Action Cycle</a:t>
            </a:r>
          </a:p>
        </p:txBody>
      </p:sp>
      <p:sp>
        <p:nvSpPr>
          <p:cNvPr id="1088668" name="Text Box 156"/>
          <p:cNvSpPr txBox="1">
            <a:spLocks noChangeArrowheads="1"/>
          </p:cNvSpPr>
          <p:nvPr/>
        </p:nvSpPr>
        <p:spPr bwMode="auto">
          <a:xfrm>
            <a:off x="182563" y="2909888"/>
            <a:ext cx="1828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Assessments</a:t>
            </a:r>
          </a:p>
        </p:txBody>
      </p:sp>
      <p:grpSp>
        <p:nvGrpSpPr>
          <p:cNvPr id="2" name="Group 166"/>
          <p:cNvGrpSpPr>
            <a:grpSpLocks/>
          </p:cNvGrpSpPr>
          <p:nvPr/>
        </p:nvGrpSpPr>
        <p:grpSpPr bwMode="auto">
          <a:xfrm>
            <a:off x="2378075" y="3794125"/>
            <a:ext cx="6218238" cy="731838"/>
            <a:chOff x="1498" y="2390"/>
            <a:chExt cx="3917" cy="461"/>
          </a:xfrm>
        </p:grpSpPr>
        <p:sp>
          <p:nvSpPr>
            <p:cNvPr id="50207" name="AutoShape 148"/>
            <p:cNvSpPr>
              <a:spLocks noChangeArrowheads="1"/>
            </p:cNvSpPr>
            <p:nvPr/>
          </p:nvSpPr>
          <p:spPr bwMode="auto">
            <a:xfrm>
              <a:off x="1498" y="2390"/>
              <a:ext cx="3917" cy="461"/>
            </a:xfrm>
            <a:prstGeom prst="flowChartAlternateProcess">
              <a:avLst/>
            </a:prstGeom>
            <a:gradFill rotWithShape="1">
              <a:gsLst>
                <a:gs pos="0">
                  <a:srgbClr val="990099"/>
                </a:gs>
                <a:gs pos="50000">
                  <a:srgbClr val="FFFF00"/>
                </a:gs>
                <a:gs pos="100000">
                  <a:srgbClr val="990099"/>
                </a:gs>
              </a:gsLst>
              <a:lin ang="1890000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8" name="Text Box 163"/>
            <p:cNvSpPr txBox="1">
              <a:spLocks noChangeArrowheads="1"/>
            </p:cNvSpPr>
            <p:nvPr/>
          </p:nvSpPr>
          <p:spPr bwMode="auto">
            <a:xfrm>
              <a:off x="1498" y="2506"/>
              <a:ext cx="391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Steering Committee, LPHS Partners, Greater Community</a:t>
              </a:r>
            </a:p>
          </p:txBody>
        </p:sp>
      </p:grpSp>
      <p:sp>
        <p:nvSpPr>
          <p:cNvPr id="50206" name="Slide Number Placeholder 3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20FD91-8532-4D11-8B41-7B56349D3E85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  <p:bldP spid="1088519" grpId="0" animBg="1"/>
      <p:bldP spid="1088520" grpId="0" animBg="1"/>
      <p:bldP spid="1088522" grpId="0" animBg="1"/>
      <p:bldP spid="1088525" grpId="0"/>
      <p:bldP spid="1088526" grpId="0"/>
      <p:bldP spid="1088527" grpId="0"/>
      <p:bldP spid="1088528" grpId="0"/>
      <p:bldP spid="1088529" grpId="0"/>
      <p:bldP spid="1088530" grpId="0"/>
      <p:bldP spid="1088570" grpId="0" animBg="1"/>
      <p:bldP spid="1088571" grpId="0" animBg="1"/>
      <p:bldP spid="1088572" grpId="0" animBg="1"/>
      <p:bldP spid="1088574" grpId="0"/>
      <p:bldP spid="1088575" grpId="0"/>
      <p:bldP spid="1088576" grpId="0"/>
      <p:bldP spid="1088619" grpId="0" animBg="1"/>
      <p:bldP spid="1088620" grpId="0"/>
      <p:bldP spid="1088621" grpId="0" animBg="1"/>
      <p:bldP spid="1088622" grpId="0"/>
      <p:bldP spid="1088651" grpId="0"/>
      <p:bldP spid="1088652" grpId="0"/>
      <p:bldP spid="1088654" grpId="0"/>
      <p:bldP spid="1088655" grpId="0"/>
      <p:bldP spid="10886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609600"/>
            <a:ext cx="5486400" cy="11430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800" b="1" smtClean="0">
                <a:solidFill>
                  <a:srgbClr val="800080"/>
                </a:solidFill>
                <a:latin typeface="Arial Narrow" pitchFamily="34" charset="0"/>
              </a:rPr>
              <a:t>Clearinghouse Tools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3838" y="2073275"/>
            <a:ext cx="3687762" cy="4098925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sz="2600" smtClean="0"/>
              <a:t>Sample Budget</a:t>
            </a:r>
          </a:p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sz="2600" smtClean="0"/>
              <a:t>Committee Applications</a:t>
            </a:r>
          </a:p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sz="2600" smtClean="0"/>
              <a:t>Sample Invitation Letters</a:t>
            </a:r>
          </a:p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sz="2600" smtClean="0"/>
              <a:t>Committee Organizational Chart</a:t>
            </a:r>
          </a:p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sz="2600" smtClean="0"/>
              <a:t>Committee Process Evaluation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3352800" y="1600200"/>
            <a:ext cx="57912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51205" name="Picture 7" descr="p_toolbox2  BU006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0675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9"/>
          <p:cNvPicPr>
            <a:picLocks noChangeAspect="1" noChangeArrowheads="1"/>
          </p:cNvPicPr>
          <p:nvPr/>
        </p:nvPicPr>
        <p:blipFill>
          <a:blip r:embed="rId4" cstate="print"/>
          <a:srcRect b="2170"/>
          <a:stretch>
            <a:fillRect/>
          </a:stretch>
        </p:blipFill>
        <p:spPr bwMode="auto">
          <a:xfrm>
            <a:off x="365125" y="2514600"/>
            <a:ext cx="45720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0B2300-39ED-49B8-9FEB-6B6338F7E3EC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457200"/>
            <a:ext cx="7924800" cy="2006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b="1" smtClean="0">
                <a:solidFill>
                  <a:srgbClr val="030305"/>
                </a:solidFill>
              </a:rPr>
              <a:t>Organizing for Success</a:t>
            </a:r>
            <a:br>
              <a:rPr lang="en-US" b="1" smtClean="0">
                <a:solidFill>
                  <a:srgbClr val="030305"/>
                </a:solidFill>
              </a:rPr>
            </a:br>
            <a:r>
              <a:rPr lang="en-US" sz="3600" smtClean="0">
                <a:solidFill>
                  <a:srgbClr val="030305"/>
                </a:solidFill>
              </a:rPr>
              <a:t>Practical Advice from East Tennessee</a:t>
            </a:r>
          </a:p>
        </p:txBody>
      </p:sp>
      <p:sp>
        <p:nvSpPr>
          <p:cNvPr id="20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2438400"/>
            <a:ext cx="7339013" cy="3733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b="1" smtClean="0">
                <a:latin typeface="Century Gothic" pitchFamily="34" charset="0"/>
              </a:rPr>
              <a:t>NACCHO Webinar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b="1" smtClean="0">
                <a:latin typeface="Century Gothic" pitchFamily="34" charset="0"/>
              </a:rPr>
              <a:t>October 21, 2010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b="1" smtClean="0">
              <a:latin typeface="Century Gothic" pitchFamily="34" charset="0"/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b="1" smtClean="0">
                <a:latin typeface="Century Gothic" pitchFamily="34" charset="0"/>
              </a:rPr>
              <a:t>Stephanie Welch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400" b="1" smtClean="0">
                <a:latin typeface="Century Gothic" pitchFamily="34" charset="0"/>
              </a:rPr>
              <a:t>Community Development and Planning Director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z="2800" b="1" smtClean="0">
              <a:latin typeface="Century Gothic" pitchFamily="34" charset="0"/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800" b="1" smtClean="0">
                <a:latin typeface="Century Gothic" pitchFamily="34" charset="0"/>
              </a:rPr>
              <a:t>Knox County Health Department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800" b="1" u="sng" smtClean="0">
                <a:solidFill>
                  <a:srgbClr val="0099FF"/>
                </a:solidFill>
                <a:latin typeface="Century Gothic" pitchFamily="34" charset="0"/>
              </a:rPr>
              <a:t>stephanie.welch@knoxcounty.org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800" b="1" smtClean="0">
                <a:latin typeface="Century Gothic" pitchFamily="34" charset="0"/>
              </a:rPr>
              <a:t>(865) 215-5297</a:t>
            </a: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1600200" y="22098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08325" y="609600"/>
            <a:ext cx="5349875" cy="1143000"/>
          </a:xfrm>
          <a:noFill/>
        </p:spPr>
        <p:txBody>
          <a:bodyPr/>
          <a:lstStyle/>
          <a:p>
            <a:pPr algn="l"/>
            <a:r>
              <a:rPr lang="en-US" b="1" smtClean="0">
                <a:solidFill>
                  <a:srgbClr val="800080"/>
                </a:solidFill>
                <a:latin typeface="Arial Narrow" pitchFamily="34" charset="0"/>
              </a:rPr>
              <a:t>MAPP provides…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057400"/>
            <a:ext cx="6218238" cy="4114800"/>
          </a:xfrm>
          <a:noFill/>
        </p:spPr>
        <p:txBody>
          <a:bodyPr/>
          <a:lstStyle/>
          <a:p>
            <a:pPr marL="1087438" lvl="1" indent="-293688">
              <a:buClr>
                <a:schemeClr val="tx1"/>
              </a:buClr>
              <a:buFontTx/>
              <a:buChar char="•"/>
            </a:pPr>
            <a:r>
              <a:rPr lang="en-US" smtClean="0"/>
              <a:t>a framework,</a:t>
            </a:r>
          </a:p>
          <a:p>
            <a:pPr marL="1087438" lvl="1" indent="-293688">
              <a:buClr>
                <a:schemeClr val="tx1"/>
              </a:buClr>
              <a:buFontTx/>
              <a:buChar char="•"/>
            </a:pPr>
            <a:r>
              <a:rPr lang="en-US" smtClean="0"/>
              <a:t>guidance,</a:t>
            </a:r>
          </a:p>
          <a:p>
            <a:pPr marL="1087438" lvl="1" indent="-293688">
              <a:buClr>
                <a:schemeClr val="tx1"/>
              </a:buClr>
              <a:buFontTx/>
              <a:buChar char="•"/>
            </a:pPr>
            <a:r>
              <a:rPr lang="en-US" smtClean="0"/>
              <a:t>structure, and </a:t>
            </a:r>
          </a:p>
          <a:p>
            <a:pPr marL="1087438" lvl="1" indent="-293688">
              <a:buClr>
                <a:schemeClr val="tx1"/>
              </a:buClr>
              <a:buFontTx/>
              <a:buChar char="•"/>
            </a:pPr>
            <a:r>
              <a:rPr lang="en-US" smtClean="0"/>
              <a:t>best practices…</a:t>
            </a:r>
          </a:p>
          <a:p>
            <a:pPr marL="1087438" lvl="1" indent="-293688">
              <a:buClr>
                <a:schemeClr val="tx1"/>
              </a:buClr>
              <a:buFontTx/>
              <a:buNone/>
            </a:pPr>
            <a:endParaRPr lang="en-US" sz="1500" smtClean="0"/>
          </a:p>
          <a:p>
            <a:pPr marL="0" indent="0">
              <a:buClr>
                <a:schemeClr val="tx1"/>
              </a:buClr>
              <a:buFontTx/>
              <a:buNone/>
            </a:pPr>
            <a:r>
              <a:rPr lang="en-US" sz="2800" smtClean="0"/>
              <a:t>   for developing healthy communities.</a:t>
            </a:r>
          </a:p>
          <a:p>
            <a:pPr marL="0" indent="0">
              <a:buClr>
                <a:schemeClr val="tx1"/>
              </a:buClr>
            </a:pPr>
            <a:endParaRPr lang="en-US" sz="2800" smtClean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200400" y="1600200"/>
            <a:ext cx="59436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4341" name="Picture 6" descr="mapp_grou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838200"/>
            <a:ext cx="1806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p_crow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43200"/>
            <a:ext cx="21844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01E5BB-2393-43AF-A78C-871FC36A09E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30305"/>
                </a:solidFill>
              </a:rPr>
              <a:t>Overview</a:t>
            </a:r>
            <a:br>
              <a:rPr lang="en-US" b="1" dirty="0" smtClean="0">
                <a:solidFill>
                  <a:srgbClr val="030305"/>
                </a:solidFill>
              </a:rPr>
            </a:br>
            <a:endParaRPr lang="en-US" sz="2800" dirty="0" smtClean="0">
              <a:solidFill>
                <a:srgbClr val="030305"/>
              </a:solidFill>
            </a:endParaRPr>
          </a:p>
        </p:txBody>
      </p:sp>
      <p:sp>
        <p:nvSpPr>
          <p:cNvPr id="3076" name="Content Placeholder 7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pPr eaLnBrk="1" hangingPunct="1"/>
            <a:r>
              <a:rPr lang="en-US" smtClean="0"/>
              <a:t>Context Considerations for MAPP in East Tennessee Regional Health Office and Knox County Health Department</a:t>
            </a:r>
          </a:p>
          <a:p>
            <a:pPr lvl="1" eaLnBrk="1" hangingPunct="1"/>
            <a:r>
              <a:rPr lang="en-US" sz="2400" smtClean="0"/>
              <a:t>Compare and contrast</a:t>
            </a:r>
          </a:p>
          <a:p>
            <a:pPr eaLnBrk="1" hangingPunct="1"/>
            <a:r>
              <a:rPr lang="en-US" smtClean="0"/>
              <a:t>Messaging and partner recruitment tips</a:t>
            </a:r>
          </a:p>
          <a:p>
            <a:pPr eaLnBrk="1" hangingPunct="1"/>
            <a:r>
              <a:rPr lang="en-US" smtClean="0"/>
              <a:t>Steps to organize for success</a:t>
            </a:r>
          </a:p>
          <a:p>
            <a:pPr eaLnBrk="1" hangingPunct="1"/>
            <a:r>
              <a:rPr lang="en-US" smtClean="0"/>
              <a:t>Lessons learned</a:t>
            </a: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1524000" y="10668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00990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9" name="Freeform 568"/>
          <p:cNvSpPr>
            <a:spLocks/>
          </p:cNvSpPr>
          <p:nvPr/>
        </p:nvSpPr>
        <p:spPr bwMode="auto">
          <a:xfrm>
            <a:off x="230188" y="1062038"/>
            <a:ext cx="8555037" cy="2627312"/>
          </a:xfrm>
          <a:custGeom>
            <a:avLst/>
            <a:gdLst>
              <a:gd name="T0" fmla="*/ 2147483647 w 10777"/>
              <a:gd name="T1" fmla="*/ 192908530 h 3309"/>
              <a:gd name="T2" fmla="*/ 2147483647 w 10777"/>
              <a:gd name="T3" fmla="*/ 347360974 h 3309"/>
              <a:gd name="T4" fmla="*/ 2147483647 w 10777"/>
              <a:gd name="T5" fmla="*/ 569899653 h 3309"/>
              <a:gd name="T6" fmla="*/ 2147483647 w 10777"/>
              <a:gd name="T7" fmla="*/ 583137840 h 3309"/>
              <a:gd name="T8" fmla="*/ 2147483647 w 10777"/>
              <a:gd name="T9" fmla="*/ 625376493 h 3309"/>
              <a:gd name="T10" fmla="*/ 2147483647 w 10777"/>
              <a:gd name="T11" fmla="*/ 847284050 h 3309"/>
              <a:gd name="T12" fmla="*/ 2147483647 w 10777"/>
              <a:gd name="T13" fmla="*/ 709853005 h 3309"/>
              <a:gd name="T14" fmla="*/ 2147483647 w 10777"/>
              <a:gd name="T15" fmla="*/ 847284050 h 3309"/>
              <a:gd name="T16" fmla="*/ 2147483647 w 10777"/>
              <a:gd name="T17" fmla="*/ 875022867 h 3309"/>
              <a:gd name="T18" fmla="*/ 2147483647 w 10777"/>
              <a:gd name="T19" fmla="*/ 1043344669 h 3309"/>
              <a:gd name="T20" fmla="*/ 2147483647 w 10777"/>
              <a:gd name="T21" fmla="*/ 1141059368 h 3309"/>
              <a:gd name="T22" fmla="*/ 2147483647 w 10777"/>
              <a:gd name="T23" fmla="*/ 1320729662 h 3309"/>
              <a:gd name="T24" fmla="*/ 2147483647 w 10777"/>
              <a:gd name="T25" fmla="*/ 1348467685 h 3309"/>
              <a:gd name="T26" fmla="*/ 2147483647 w 10777"/>
              <a:gd name="T27" fmla="*/ 1418444360 h 3309"/>
              <a:gd name="T28" fmla="*/ 2147483647 w 10777"/>
              <a:gd name="T29" fmla="*/ 1543897876 h 3309"/>
              <a:gd name="T30" fmla="*/ 2147483647 w 10777"/>
              <a:gd name="T31" fmla="*/ 1766435265 h 3309"/>
              <a:gd name="T32" fmla="*/ 2147483647 w 10777"/>
              <a:gd name="T33" fmla="*/ 1780935101 h 3309"/>
              <a:gd name="T34" fmla="*/ 2147483647 w 10777"/>
              <a:gd name="T35" fmla="*/ 2086058911 h 3309"/>
              <a:gd name="T36" fmla="*/ 1684406554 w 10777"/>
              <a:gd name="T37" fmla="*/ 2058320094 h 3309"/>
              <a:gd name="T38" fmla="*/ 0 w 10777"/>
              <a:gd name="T39" fmla="*/ 1975105231 h 3309"/>
              <a:gd name="T40" fmla="*/ 90742762 w 10777"/>
              <a:gd name="T41" fmla="*/ 1849651716 h 3309"/>
              <a:gd name="T42" fmla="*/ 135483463 w 10777"/>
              <a:gd name="T43" fmla="*/ 1724198200 h 3309"/>
              <a:gd name="T44" fmla="*/ 135483463 w 10777"/>
              <a:gd name="T45" fmla="*/ 1585505307 h 3309"/>
              <a:gd name="T46" fmla="*/ 90742762 w 10777"/>
              <a:gd name="T47" fmla="*/ 1543897876 h 3309"/>
              <a:gd name="T48" fmla="*/ 181484730 w 10777"/>
              <a:gd name="T49" fmla="*/ 1459421364 h 3309"/>
              <a:gd name="T50" fmla="*/ 203540317 w 10777"/>
              <a:gd name="T51" fmla="*/ 1432944196 h 3309"/>
              <a:gd name="T52" fmla="*/ 248281043 w 10777"/>
              <a:gd name="T53" fmla="*/ 1320729662 h 3309"/>
              <a:gd name="T54" fmla="*/ 316337898 w 10777"/>
              <a:gd name="T55" fmla="*/ 1238774860 h 3309"/>
              <a:gd name="T56" fmla="*/ 294283104 w 10777"/>
              <a:gd name="T57" fmla="*/ 1084321673 h 3309"/>
              <a:gd name="T58" fmla="*/ 417163084 w 10777"/>
              <a:gd name="T59" fmla="*/ 1015605852 h 3309"/>
              <a:gd name="T60" fmla="*/ 440479263 w 10777"/>
              <a:gd name="T61" fmla="*/ 904021745 h 3309"/>
              <a:gd name="T62" fmla="*/ 453082002 w 10777"/>
              <a:gd name="T63" fmla="*/ 791807012 h 3309"/>
              <a:gd name="T64" fmla="*/ 542564148 w 10777"/>
              <a:gd name="T65" fmla="*/ 639876329 h 3309"/>
              <a:gd name="T66" fmla="*/ 473876997 w 10777"/>
              <a:gd name="T67" fmla="*/ 514422814 h 3309"/>
              <a:gd name="T68" fmla="*/ 542564148 w 10777"/>
              <a:gd name="T69" fmla="*/ 375730218 h 3309"/>
              <a:gd name="T70" fmla="*/ 588565415 w 10777"/>
              <a:gd name="T71" fmla="*/ 236407294 h 3309"/>
              <a:gd name="T72" fmla="*/ 688760207 w 10777"/>
              <a:gd name="T73" fmla="*/ 192908530 h 3309"/>
              <a:gd name="T74" fmla="*/ 1773259198 w 10777"/>
              <a:gd name="T75" fmla="*/ 26477974 h 3309"/>
              <a:gd name="T76" fmla="*/ 1978059264 w 10777"/>
              <a:gd name="T77" fmla="*/ 68715845 h 3309"/>
              <a:gd name="T78" fmla="*/ 2147483647 w 10777"/>
              <a:gd name="T79" fmla="*/ 68715845 h 3309"/>
              <a:gd name="T80" fmla="*/ 2147483647 w 10777"/>
              <a:gd name="T81" fmla="*/ 68715845 h 3309"/>
              <a:gd name="T82" fmla="*/ 2147483647 w 10777"/>
              <a:gd name="T83" fmla="*/ 97714723 h 3309"/>
              <a:gd name="T84" fmla="*/ 2147483647 w 10777"/>
              <a:gd name="T85" fmla="*/ 0 h 330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777"/>
              <a:gd name="T130" fmla="*/ 0 h 3309"/>
              <a:gd name="T131" fmla="*/ 10777 w 10777"/>
              <a:gd name="T132" fmla="*/ 3309 h 330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777" h="3309">
                <a:moveTo>
                  <a:pt x="10777" y="21"/>
                </a:moveTo>
                <a:lnTo>
                  <a:pt x="10742" y="132"/>
                </a:lnTo>
                <a:lnTo>
                  <a:pt x="10724" y="306"/>
                </a:lnTo>
                <a:lnTo>
                  <a:pt x="10706" y="375"/>
                </a:lnTo>
                <a:lnTo>
                  <a:pt x="10706" y="528"/>
                </a:lnTo>
                <a:lnTo>
                  <a:pt x="10616" y="551"/>
                </a:lnTo>
                <a:lnTo>
                  <a:pt x="10562" y="551"/>
                </a:lnTo>
                <a:lnTo>
                  <a:pt x="10491" y="661"/>
                </a:lnTo>
                <a:lnTo>
                  <a:pt x="10348" y="904"/>
                </a:lnTo>
                <a:lnTo>
                  <a:pt x="10310" y="969"/>
                </a:lnTo>
                <a:lnTo>
                  <a:pt x="10222" y="992"/>
                </a:lnTo>
                <a:lnTo>
                  <a:pt x="10168" y="925"/>
                </a:lnTo>
                <a:lnTo>
                  <a:pt x="10062" y="948"/>
                </a:lnTo>
                <a:lnTo>
                  <a:pt x="10025" y="969"/>
                </a:lnTo>
                <a:lnTo>
                  <a:pt x="9970" y="992"/>
                </a:lnTo>
                <a:lnTo>
                  <a:pt x="9790" y="1214"/>
                </a:lnTo>
                <a:lnTo>
                  <a:pt x="9719" y="1323"/>
                </a:lnTo>
                <a:lnTo>
                  <a:pt x="9666" y="1344"/>
                </a:lnTo>
                <a:lnTo>
                  <a:pt x="9631" y="1279"/>
                </a:lnTo>
                <a:lnTo>
                  <a:pt x="9631" y="1191"/>
                </a:lnTo>
                <a:lnTo>
                  <a:pt x="9593" y="1126"/>
                </a:lnTo>
                <a:lnTo>
                  <a:pt x="9450" y="1235"/>
                </a:lnTo>
                <a:lnTo>
                  <a:pt x="9434" y="1300"/>
                </a:lnTo>
                <a:lnTo>
                  <a:pt x="9414" y="1344"/>
                </a:lnTo>
                <a:lnTo>
                  <a:pt x="9361" y="1434"/>
                </a:lnTo>
                <a:lnTo>
                  <a:pt x="9308" y="1367"/>
                </a:lnTo>
                <a:lnTo>
                  <a:pt x="9255" y="1388"/>
                </a:lnTo>
                <a:lnTo>
                  <a:pt x="9270" y="1455"/>
                </a:lnTo>
                <a:lnTo>
                  <a:pt x="9255" y="1545"/>
                </a:lnTo>
                <a:lnTo>
                  <a:pt x="9217" y="1655"/>
                </a:lnTo>
                <a:lnTo>
                  <a:pt x="9129" y="1699"/>
                </a:lnTo>
                <a:lnTo>
                  <a:pt x="9075" y="1676"/>
                </a:lnTo>
                <a:lnTo>
                  <a:pt x="8859" y="1810"/>
                </a:lnTo>
                <a:lnTo>
                  <a:pt x="8823" y="1875"/>
                </a:lnTo>
                <a:lnTo>
                  <a:pt x="8662" y="2009"/>
                </a:lnTo>
                <a:lnTo>
                  <a:pt x="8589" y="2095"/>
                </a:lnTo>
                <a:lnTo>
                  <a:pt x="8500" y="2139"/>
                </a:lnTo>
                <a:lnTo>
                  <a:pt x="8374" y="2139"/>
                </a:lnTo>
                <a:lnTo>
                  <a:pt x="8303" y="2139"/>
                </a:lnTo>
                <a:lnTo>
                  <a:pt x="8213" y="2139"/>
                </a:lnTo>
                <a:lnTo>
                  <a:pt x="8104" y="2229"/>
                </a:lnTo>
                <a:lnTo>
                  <a:pt x="8034" y="2250"/>
                </a:lnTo>
                <a:lnTo>
                  <a:pt x="8016" y="2315"/>
                </a:lnTo>
                <a:lnTo>
                  <a:pt x="7963" y="2361"/>
                </a:lnTo>
                <a:lnTo>
                  <a:pt x="7943" y="2449"/>
                </a:lnTo>
                <a:lnTo>
                  <a:pt x="7874" y="2559"/>
                </a:lnTo>
                <a:lnTo>
                  <a:pt x="7908" y="2691"/>
                </a:lnTo>
                <a:lnTo>
                  <a:pt x="7783" y="2802"/>
                </a:lnTo>
                <a:lnTo>
                  <a:pt x="7728" y="2802"/>
                </a:lnTo>
                <a:lnTo>
                  <a:pt x="7657" y="2781"/>
                </a:lnTo>
                <a:lnTo>
                  <a:pt x="7585" y="2825"/>
                </a:lnTo>
                <a:lnTo>
                  <a:pt x="7531" y="3288"/>
                </a:lnTo>
                <a:lnTo>
                  <a:pt x="7423" y="3309"/>
                </a:lnTo>
                <a:lnTo>
                  <a:pt x="5899" y="3309"/>
                </a:lnTo>
                <a:lnTo>
                  <a:pt x="5648" y="3288"/>
                </a:lnTo>
                <a:lnTo>
                  <a:pt x="2743" y="3265"/>
                </a:lnTo>
                <a:lnTo>
                  <a:pt x="2673" y="3265"/>
                </a:lnTo>
                <a:lnTo>
                  <a:pt x="2493" y="3288"/>
                </a:lnTo>
                <a:lnTo>
                  <a:pt x="18" y="3200"/>
                </a:lnTo>
                <a:lnTo>
                  <a:pt x="0" y="3133"/>
                </a:lnTo>
                <a:lnTo>
                  <a:pt x="18" y="3068"/>
                </a:lnTo>
                <a:lnTo>
                  <a:pt x="106" y="3024"/>
                </a:lnTo>
                <a:lnTo>
                  <a:pt x="144" y="2934"/>
                </a:lnTo>
                <a:lnTo>
                  <a:pt x="232" y="2913"/>
                </a:lnTo>
                <a:lnTo>
                  <a:pt x="215" y="2825"/>
                </a:lnTo>
                <a:lnTo>
                  <a:pt x="215" y="2735"/>
                </a:lnTo>
                <a:lnTo>
                  <a:pt x="144" y="2714"/>
                </a:lnTo>
                <a:lnTo>
                  <a:pt x="144" y="2624"/>
                </a:lnTo>
                <a:lnTo>
                  <a:pt x="215" y="2515"/>
                </a:lnTo>
                <a:lnTo>
                  <a:pt x="252" y="2426"/>
                </a:lnTo>
                <a:lnTo>
                  <a:pt x="197" y="2449"/>
                </a:lnTo>
                <a:lnTo>
                  <a:pt x="144" y="2449"/>
                </a:lnTo>
                <a:lnTo>
                  <a:pt x="161" y="2361"/>
                </a:lnTo>
                <a:lnTo>
                  <a:pt x="232" y="2250"/>
                </a:lnTo>
                <a:lnTo>
                  <a:pt x="288" y="2315"/>
                </a:lnTo>
                <a:lnTo>
                  <a:pt x="288" y="2361"/>
                </a:lnTo>
                <a:lnTo>
                  <a:pt x="341" y="2340"/>
                </a:lnTo>
                <a:lnTo>
                  <a:pt x="323" y="2273"/>
                </a:lnTo>
                <a:lnTo>
                  <a:pt x="288" y="2206"/>
                </a:lnTo>
                <a:lnTo>
                  <a:pt x="323" y="2118"/>
                </a:lnTo>
                <a:lnTo>
                  <a:pt x="394" y="2095"/>
                </a:lnTo>
                <a:lnTo>
                  <a:pt x="447" y="2139"/>
                </a:lnTo>
                <a:lnTo>
                  <a:pt x="447" y="2030"/>
                </a:lnTo>
                <a:lnTo>
                  <a:pt x="502" y="1965"/>
                </a:lnTo>
                <a:lnTo>
                  <a:pt x="429" y="1854"/>
                </a:lnTo>
                <a:lnTo>
                  <a:pt x="429" y="1787"/>
                </a:lnTo>
                <a:lnTo>
                  <a:pt x="467" y="1720"/>
                </a:lnTo>
                <a:lnTo>
                  <a:pt x="573" y="1699"/>
                </a:lnTo>
                <a:lnTo>
                  <a:pt x="609" y="1611"/>
                </a:lnTo>
                <a:lnTo>
                  <a:pt x="662" y="1611"/>
                </a:lnTo>
                <a:lnTo>
                  <a:pt x="735" y="1589"/>
                </a:lnTo>
                <a:lnTo>
                  <a:pt x="662" y="1499"/>
                </a:lnTo>
                <a:lnTo>
                  <a:pt x="699" y="1434"/>
                </a:lnTo>
                <a:lnTo>
                  <a:pt x="772" y="1455"/>
                </a:lnTo>
                <a:lnTo>
                  <a:pt x="719" y="1323"/>
                </a:lnTo>
                <a:lnTo>
                  <a:pt x="719" y="1256"/>
                </a:lnTo>
                <a:lnTo>
                  <a:pt x="752" y="1170"/>
                </a:lnTo>
                <a:lnTo>
                  <a:pt x="772" y="1080"/>
                </a:lnTo>
                <a:lnTo>
                  <a:pt x="861" y="1015"/>
                </a:lnTo>
                <a:lnTo>
                  <a:pt x="878" y="948"/>
                </a:lnTo>
                <a:lnTo>
                  <a:pt x="807" y="925"/>
                </a:lnTo>
                <a:lnTo>
                  <a:pt x="752" y="816"/>
                </a:lnTo>
                <a:lnTo>
                  <a:pt x="914" y="772"/>
                </a:lnTo>
                <a:lnTo>
                  <a:pt x="878" y="686"/>
                </a:lnTo>
                <a:lnTo>
                  <a:pt x="861" y="596"/>
                </a:lnTo>
                <a:lnTo>
                  <a:pt x="934" y="596"/>
                </a:lnTo>
                <a:lnTo>
                  <a:pt x="934" y="463"/>
                </a:lnTo>
                <a:lnTo>
                  <a:pt x="934" y="375"/>
                </a:lnTo>
                <a:lnTo>
                  <a:pt x="1004" y="331"/>
                </a:lnTo>
                <a:lnTo>
                  <a:pt x="1058" y="419"/>
                </a:lnTo>
                <a:lnTo>
                  <a:pt x="1093" y="306"/>
                </a:lnTo>
                <a:lnTo>
                  <a:pt x="1166" y="306"/>
                </a:lnTo>
                <a:lnTo>
                  <a:pt x="2814" y="331"/>
                </a:lnTo>
                <a:lnTo>
                  <a:pt x="2814" y="42"/>
                </a:lnTo>
                <a:lnTo>
                  <a:pt x="2903" y="42"/>
                </a:lnTo>
                <a:lnTo>
                  <a:pt x="3066" y="88"/>
                </a:lnTo>
                <a:lnTo>
                  <a:pt x="3139" y="109"/>
                </a:lnTo>
                <a:lnTo>
                  <a:pt x="4626" y="88"/>
                </a:lnTo>
                <a:lnTo>
                  <a:pt x="4681" y="88"/>
                </a:lnTo>
                <a:lnTo>
                  <a:pt x="5129" y="109"/>
                </a:lnTo>
                <a:lnTo>
                  <a:pt x="5434" y="132"/>
                </a:lnTo>
                <a:lnTo>
                  <a:pt x="6062" y="132"/>
                </a:lnTo>
                <a:lnTo>
                  <a:pt x="6294" y="109"/>
                </a:lnTo>
                <a:lnTo>
                  <a:pt x="6598" y="109"/>
                </a:lnTo>
                <a:lnTo>
                  <a:pt x="7549" y="155"/>
                </a:lnTo>
                <a:lnTo>
                  <a:pt x="8231" y="155"/>
                </a:lnTo>
                <a:lnTo>
                  <a:pt x="8284" y="132"/>
                </a:lnTo>
                <a:lnTo>
                  <a:pt x="10509" y="21"/>
                </a:lnTo>
                <a:lnTo>
                  <a:pt x="10724" y="0"/>
                </a:lnTo>
                <a:lnTo>
                  <a:pt x="10777" y="0"/>
                </a:lnTo>
                <a:lnTo>
                  <a:pt x="10777" y="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71"/>
          <p:cNvGrpSpPr>
            <a:grpSpLocks/>
          </p:cNvGrpSpPr>
          <p:nvPr/>
        </p:nvGrpSpPr>
        <p:grpSpPr bwMode="auto">
          <a:xfrm>
            <a:off x="230188" y="1062038"/>
            <a:ext cx="8555037" cy="2627312"/>
            <a:chOff x="145" y="669"/>
            <a:chExt cx="5389" cy="1655"/>
          </a:xfrm>
        </p:grpSpPr>
        <p:sp>
          <p:nvSpPr>
            <p:cNvPr id="4666" name="Freeform 569"/>
            <p:cNvSpPr>
              <a:spLocks/>
            </p:cNvSpPr>
            <p:nvPr/>
          </p:nvSpPr>
          <p:spPr bwMode="auto">
            <a:xfrm>
              <a:off x="145" y="669"/>
              <a:ext cx="5389" cy="1655"/>
            </a:xfrm>
            <a:custGeom>
              <a:avLst/>
              <a:gdLst>
                <a:gd name="T0" fmla="*/ 2681 w 10777"/>
                <a:gd name="T1" fmla="*/ 77 h 3309"/>
                <a:gd name="T2" fmla="*/ 2654 w 10777"/>
                <a:gd name="T3" fmla="*/ 138 h 3309"/>
                <a:gd name="T4" fmla="*/ 2587 w 10777"/>
                <a:gd name="T5" fmla="*/ 226 h 3309"/>
                <a:gd name="T6" fmla="*/ 2542 w 10777"/>
                <a:gd name="T7" fmla="*/ 232 h 3309"/>
                <a:gd name="T8" fmla="*/ 2493 w 10777"/>
                <a:gd name="T9" fmla="*/ 248 h 3309"/>
                <a:gd name="T10" fmla="*/ 2417 w 10777"/>
                <a:gd name="T11" fmla="*/ 336 h 3309"/>
                <a:gd name="T12" fmla="*/ 2399 w 10777"/>
                <a:gd name="T13" fmla="*/ 282 h 3309"/>
                <a:gd name="T14" fmla="*/ 2354 w 10777"/>
                <a:gd name="T15" fmla="*/ 336 h 3309"/>
                <a:gd name="T16" fmla="*/ 2314 w 10777"/>
                <a:gd name="T17" fmla="*/ 347 h 3309"/>
                <a:gd name="T18" fmla="*/ 2305 w 10777"/>
                <a:gd name="T19" fmla="*/ 414 h 3309"/>
                <a:gd name="T20" fmla="*/ 2215 w 10777"/>
                <a:gd name="T21" fmla="*/ 453 h 3309"/>
                <a:gd name="T22" fmla="*/ 2148 w 10777"/>
                <a:gd name="T23" fmla="*/ 524 h 3309"/>
                <a:gd name="T24" fmla="*/ 2076 w 10777"/>
                <a:gd name="T25" fmla="*/ 535 h 3309"/>
                <a:gd name="T26" fmla="*/ 2009 w 10777"/>
                <a:gd name="T27" fmla="*/ 563 h 3309"/>
                <a:gd name="T28" fmla="*/ 1986 w 10777"/>
                <a:gd name="T29" fmla="*/ 613 h 3309"/>
                <a:gd name="T30" fmla="*/ 1946 w 10777"/>
                <a:gd name="T31" fmla="*/ 701 h 3309"/>
                <a:gd name="T32" fmla="*/ 1897 w 10777"/>
                <a:gd name="T33" fmla="*/ 707 h 3309"/>
                <a:gd name="T34" fmla="*/ 1475 w 10777"/>
                <a:gd name="T35" fmla="*/ 828 h 3309"/>
                <a:gd name="T36" fmla="*/ 669 w 10777"/>
                <a:gd name="T37" fmla="*/ 817 h 3309"/>
                <a:gd name="T38" fmla="*/ 0 w 10777"/>
                <a:gd name="T39" fmla="*/ 784 h 3309"/>
                <a:gd name="T40" fmla="*/ 36 w 10777"/>
                <a:gd name="T41" fmla="*/ 734 h 3309"/>
                <a:gd name="T42" fmla="*/ 54 w 10777"/>
                <a:gd name="T43" fmla="*/ 684 h 3309"/>
                <a:gd name="T44" fmla="*/ 54 w 10777"/>
                <a:gd name="T45" fmla="*/ 629 h 3309"/>
                <a:gd name="T46" fmla="*/ 36 w 10777"/>
                <a:gd name="T47" fmla="*/ 613 h 3309"/>
                <a:gd name="T48" fmla="*/ 72 w 10777"/>
                <a:gd name="T49" fmla="*/ 579 h 3309"/>
                <a:gd name="T50" fmla="*/ 81 w 10777"/>
                <a:gd name="T51" fmla="*/ 569 h 3309"/>
                <a:gd name="T52" fmla="*/ 99 w 10777"/>
                <a:gd name="T53" fmla="*/ 524 h 3309"/>
                <a:gd name="T54" fmla="*/ 126 w 10777"/>
                <a:gd name="T55" fmla="*/ 492 h 3309"/>
                <a:gd name="T56" fmla="*/ 117 w 10777"/>
                <a:gd name="T57" fmla="*/ 430 h 3309"/>
                <a:gd name="T58" fmla="*/ 166 w 10777"/>
                <a:gd name="T59" fmla="*/ 403 h 3309"/>
                <a:gd name="T60" fmla="*/ 175 w 10777"/>
                <a:gd name="T61" fmla="*/ 359 h 3309"/>
                <a:gd name="T62" fmla="*/ 180 w 10777"/>
                <a:gd name="T63" fmla="*/ 314 h 3309"/>
                <a:gd name="T64" fmla="*/ 216 w 10777"/>
                <a:gd name="T65" fmla="*/ 254 h 3309"/>
                <a:gd name="T66" fmla="*/ 188 w 10777"/>
                <a:gd name="T67" fmla="*/ 204 h 3309"/>
                <a:gd name="T68" fmla="*/ 216 w 10777"/>
                <a:gd name="T69" fmla="*/ 149 h 3309"/>
                <a:gd name="T70" fmla="*/ 234 w 10777"/>
                <a:gd name="T71" fmla="*/ 94 h 3309"/>
                <a:gd name="T72" fmla="*/ 274 w 10777"/>
                <a:gd name="T73" fmla="*/ 77 h 3309"/>
                <a:gd name="T74" fmla="*/ 704 w 10777"/>
                <a:gd name="T75" fmla="*/ 11 h 3309"/>
                <a:gd name="T76" fmla="*/ 785 w 10777"/>
                <a:gd name="T77" fmla="*/ 28 h 3309"/>
                <a:gd name="T78" fmla="*/ 1283 w 10777"/>
                <a:gd name="T79" fmla="*/ 28 h 3309"/>
                <a:gd name="T80" fmla="*/ 1574 w 10777"/>
                <a:gd name="T81" fmla="*/ 28 h 3309"/>
                <a:gd name="T82" fmla="*/ 2058 w 10777"/>
                <a:gd name="T83" fmla="*/ 39 h 3309"/>
                <a:gd name="T84" fmla="*/ 2681 w 10777"/>
                <a:gd name="T85" fmla="*/ 0 h 33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777"/>
                <a:gd name="T130" fmla="*/ 0 h 3309"/>
                <a:gd name="T131" fmla="*/ 10777 w 10777"/>
                <a:gd name="T132" fmla="*/ 3309 h 33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777" h="3309">
                  <a:moveTo>
                    <a:pt x="10777" y="21"/>
                  </a:moveTo>
                  <a:lnTo>
                    <a:pt x="10742" y="132"/>
                  </a:lnTo>
                  <a:lnTo>
                    <a:pt x="10724" y="306"/>
                  </a:lnTo>
                  <a:lnTo>
                    <a:pt x="10706" y="375"/>
                  </a:lnTo>
                  <a:lnTo>
                    <a:pt x="10706" y="528"/>
                  </a:lnTo>
                  <a:lnTo>
                    <a:pt x="10616" y="551"/>
                  </a:lnTo>
                  <a:lnTo>
                    <a:pt x="10562" y="551"/>
                  </a:lnTo>
                  <a:lnTo>
                    <a:pt x="10491" y="661"/>
                  </a:lnTo>
                  <a:lnTo>
                    <a:pt x="10348" y="904"/>
                  </a:lnTo>
                  <a:lnTo>
                    <a:pt x="10310" y="969"/>
                  </a:lnTo>
                  <a:lnTo>
                    <a:pt x="10222" y="992"/>
                  </a:lnTo>
                  <a:lnTo>
                    <a:pt x="10168" y="925"/>
                  </a:lnTo>
                  <a:lnTo>
                    <a:pt x="10062" y="948"/>
                  </a:lnTo>
                  <a:lnTo>
                    <a:pt x="10025" y="969"/>
                  </a:lnTo>
                  <a:lnTo>
                    <a:pt x="9970" y="992"/>
                  </a:lnTo>
                  <a:lnTo>
                    <a:pt x="9790" y="1214"/>
                  </a:lnTo>
                  <a:lnTo>
                    <a:pt x="9719" y="1323"/>
                  </a:lnTo>
                  <a:lnTo>
                    <a:pt x="9666" y="1344"/>
                  </a:lnTo>
                  <a:lnTo>
                    <a:pt x="9631" y="1279"/>
                  </a:lnTo>
                  <a:lnTo>
                    <a:pt x="9631" y="1191"/>
                  </a:lnTo>
                  <a:lnTo>
                    <a:pt x="9593" y="1126"/>
                  </a:lnTo>
                  <a:lnTo>
                    <a:pt x="9450" y="1235"/>
                  </a:lnTo>
                  <a:lnTo>
                    <a:pt x="9434" y="1300"/>
                  </a:lnTo>
                  <a:lnTo>
                    <a:pt x="9414" y="1344"/>
                  </a:lnTo>
                  <a:lnTo>
                    <a:pt x="9361" y="1434"/>
                  </a:lnTo>
                  <a:lnTo>
                    <a:pt x="9308" y="1367"/>
                  </a:lnTo>
                  <a:lnTo>
                    <a:pt x="9255" y="1388"/>
                  </a:lnTo>
                  <a:lnTo>
                    <a:pt x="9270" y="1455"/>
                  </a:lnTo>
                  <a:lnTo>
                    <a:pt x="9255" y="1545"/>
                  </a:lnTo>
                  <a:lnTo>
                    <a:pt x="9217" y="1655"/>
                  </a:lnTo>
                  <a:lnTo>
                    <a:pt x="9129" y="1699"/>
                  </a:lnTo>
                  <a:lnTo>
                    <a:pt x="9075" y="1676"/>
                  </a:lnTo>
                  <a:lnTo>
                    <a:pt x="8859" y="1810"/>
                  </a:lnTo>
                  <a:lnTo>
                    <a:pt x="8823" y="1875"/>
                  </a:lnTo>
                  <a:lnTo>
                    <a:pt x="8662" y="2009"/>
                  </a:lnTo>
                  <a:lnTo>
                    <a:pt x="8589" y="2095"/>
                  </a:lnTo>
                  <a:lnTo>
                    <a:pt x="8500" y="2139"/>
                  </a:lnTo>
                  <a:lnTo>
                    <a:pt x="8374" y="2139"/>
                  </a:lnTo>
                  <a:lnTo>
                    <a:pt x="8303" y="2139"/>
                  </a:lnTo>
                  <a:lnTo>
                    <a:pt x="8213" y="2139"/>
                  </a:lnTo>
                  <a:lnTo>
                    <a:pt x="8104" y="2229"/>
                  </a:lnTo>
                  <a:lnTo>
                    <a:pt x="8034" y="2250"/>
                  </a:lnTo>
                  <a:lnTo>
                    <a:pt x="8016" y="2315"/>
                  </a:lnTo>
                  <a:lnTo>
                    <a:pt x="7963" y="2361"/>
                  </a:lnTo>
                  <a:lnTo>
                    <a:pt x="7943" y="2449"/>
                  </a:lnTo>
                  <a:lnTo>
                    <a:pt x="7874" y="2559"/>
                  </a:lnTo>
                  <a:lnTo>
                    <a:pt x="7908" y="2691"/>
                  </a:lnTo>
                  <a:lnTo>
                    <a:pt x="7783" y="2802"/>
                  </a:lnTo>
                  <a:lnTo>
                    <a:pt x="7728" y="2802"/>
                  </a:lnTo>
                  <a:lnTo>
                    <a:pt x="7657" y="2781"/>
                  </a:lnTo>
                  <a:lnTo>
                    <a:pt x="7585" y="2825"/>
                  </a:lnTo>
                  <a:lnTo>
                    <a:pt x="7531" y="3288"/>
                  </a:lnTo>
                  <a:lnTo>
                    <a:pt x="7423" y="3309"/>
                  </a:lnTo>
                  <a:lnTo>
                    <a:pt x="5899" y="3309"/>
                  </a:lnTo>
                  <a:lnTo>
                    <a:pt x="5648" y="3288"/>
                  </a:lnTo>
                  <a:lnTo>
                    <a:pt x="2743" y="3265"/>
                  </a:lnTo>
                  <a:lnTo>
                    <a:pt x="2673" y="3265"/>
                  </a:lnTo>
                  <a:lnTo>
                    <a:pt x="2493" y="3288"/>
                  </a:lnTo>
                  <a:lnTo>
                    <a:pt x="18" y="3200"/>
                  </a:lnTo>
                  <a:lnTo>
                    <a:pt x="0" y="3133"/>
                  </a:lnTo>
                  <a:lnTo>
                    <a:pt x="18" y="3068"/>
                  </a:lnTo>
                  <a:lnTo>
                    <a:pt x="106" y="3024"/>
                  </a:lnTo>
                  <a:lnTo>
                    <a:pt x="144" y="2934"/>
                  </a:lnTo>
                  <a:lnTo>
                    <a:pt x="232" y="2913"/>
                  </a:lnTo>
                  <a:lnTo>
                    <a:pt x="215" y="2825"/>
                  </a:lnTo>
                  <a:lnTo>
                    <a:pt x="215" y="2735"/>
                  </a:lnTo>
                  <a:lnTo>
                    <a:pt x="144" y="2714"/>
                  </a:lnTo>
                  <a:lnTo>
                    <a:pt x="144" y="2624"/>
                  </a:lnTo>
                  <a:lnTo>
                    <a:pt x="215" y="2515"/>
                  </a:lnTo>
                  <a:lnTo>
                    <a:pt x="252" y="2426"/>
                  </a:lnTo>
                  <a:lnTo>
                    <a:pt x="197" y="2449"/>
                  </a:lnTo>
                  <a:lnTo>
                    <a:pt x="144" y="2449"/>
                  </a:lnTo>
                  <a:lnTo>
                    <a:pt x="161" y="2361"/>
                  </a:lnTo>
                  <a:lnTo>
                    <a:pt x="232" y="2250"/>
                  </a:lnTo>
                  <a:lnTo>
                    <a:pt x="288" y="2315"/>
                  </a:lnTo>
                  <a:lnTo>
                    <a:pt x="288" y="2361"/>
                  </a:lnTo>
                  <a:lnTo>
                    <a:pt x="341" y="2340"/>
                  </a:lnTo>
                  <a:lnTo>
                    <a:pt x="323" y="2273"/>
                  </a:lnTo>
                  <a:lnTo>
                    <a:pt x="288" y="2206"/>
                  </a:lnTo>
                  <a:lnTo>
                    <a:pt x="323" y="2118"/>
                  </a:lnTo>
                  <a:lnTo>
                    <a:pt x="394" y="2095"/>
                  </a:lnTo>
                  <a:lnTo>
                    <a:pt x="447" y="2139"/>
                  </a:lnTo>
                  <a:lnTo>
                    <a:pt x="447" y="2030"/>
                  </a:lnTo>
                  <a:lnTo>
                    <a:pt x="502" y="1965"/>
                  </a:lnTo>
                  <a:lnTo>
                    <a:pt x="429" y="1854"/>
                  </a:lnTo>
                  <a:lnTo>
                    <a:pt x="429" y="1787"/>
                  </a:lnTo>
                  <a:lnTo>
                    <a:pt x="467" y="1720"/>
                  </a:lnTo>
                  <a:lnTo>
                    <a:pt x="573" y="1699"/>
                  </a:lnTo>
                  <a:lnTo>
                    <a:pt x="609" y="1611"/>
                  </a:lnTo>
                  <a:lnTo>
                    <a:pt x="662" y="1611"/>
                  </a:lnTo>
                  <a:lnTo>
                    <a:pt x="735" y="1589"/>
                  </a:lnTo>
                  <a:lnTo>
                    <a:pt x="662" y="1499"/>
                  </a:lnTo>
                  <a:lnTo>
                    <a:pt x="699" y="1434"/>
                  </a:lnTo>
                  <a:lnTo>
                    <a:pt x="772" y="1455"/>
                  </a:lnTo>
                  <a:lnTo>
                    <a:pt x="719" y="1323"/>
                  </a:lnTo>
                  <a:lnTo>
                    <a:pt x="719" y="1256"/>
                  </a:lnTo>
                  <a:lnTo>
                    <a:pt x="752" y="1170"/>
                  </a:lnTo>
                  <a:lnTo>
                    <a:pt x="772" y="1080"/>
                  </a:lnTo>
                  <a:lnTo>
                    <a:pt x="861" y="1015"/>
                  </a:lnTo>
                  <a:lnTo>
                    <a:pt x="878" y="948"/>
                  </a:lnTo>
                  <a:lnTo>
                    <a:pt x="807" y="925"/>
                  </a:lnTo>
                  <a:lnTo>
                    <a:pt x="752" y="816"/>
                  </a:lnTo>
                  <a:lnTo>
                    <a:pt x="914" y="772"/>
                  </a:lnTo>
                  <a:lnTo>
                    <a:pt x="878" y="686"/>
                  </a:lnTo>
                  <a:lnTo>
                    <a:pt x="861" y="596"/>
                  </a:lnTo>
                  <a:lnTo>
                    <a:pt x="934" y="596"/>
                  </a:lnTo>
                  <a:lnTo>
                    <a:pt x="934" y="463"/>
                  </a:lnTo>
                  <a:lnTo>
                    <a:pt x="934" y="375"/>
                  </a:lnTo>
                  <a:lnTo>
                    <a:pt x="1004" y="331"/>
                  </a:lnTo>
                  <a:lnTo>
                    <a:pt x="1058" y="419"/>
                  </a:lnTo>
                  <a:lnTo>
                    <a:pt x="1093" y="306"/>
                  </a:lnTo>
                  <a:lnTo>
                    <a:pt x="1166" y="306"/>
                  </a:lnTo>
                  <a:lnTo>
                    <a:pt x="2814" y="331"/>
                  </a:lnTo>
                  <a:lnTo>
                    <a:pt x="2814" y="42"/>
                  </a:lnTo>
                  <a:lnTo>
                    <a:pt x="2903" y="42"/>
                  </a:lnTo>
                  <a:lnTo>
                    <a:pt x="3066" y="88"/>
                  </a:lnTo>
                  <a:lnTo>
                    <a:pt x="3139" y="109"/>
                  </a:lnTo>
                  <a:lnTo>
                    <a:pt x="4626" y="88"/>
                  </a:lnTo>
                  <a:lnTo>
                    <a:pt x="4681" y="88"/>
                  </a:lnTo>
                  <a:lnTo>
                    <a:pt x="5129" y="109"/>
                  </a:lnTo>
                  <a:lnTo>
                    <a:pt x="5434" y="132"/>
                  </a:lnTo>
                  <a:lnTo>
                    <a:pt x="6062" y="132"/>
                  </a:lnTo>
                  <a:lnTo>
                    <a:pt x="6294" y="109"/>
                  </a:lnTo>
                  <a:lnTo>
                    <a:pt x="6598" y="109"/>
                  </a:lnTo>
                  <a:lnTo>
                    <a:pt x="7549" y="155"/>
                  </a:lnTo>
                  <a:lnTo>
                    <a:pt x="8231" y="155"/>
                  </a:lnTo>
                  <a:lnTo>
                    <a:pt x="8284" y="132"/>
                  </a:lnTo>
                  <a:lnTo>
                    <a:pt x="10509" y="21"/>
                  </a:lnTo>
                  <a:lnTo>
                    <a:pt x="10724" y="0"/>
                  </a:lnTo>
                  <a:lnTo>
                    <a:pt x="10777" y="0"/>
                  </a:lnTo>
                  <a:lnTo>
                    <a:pt x="10777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Freeform 570"/>
            <p:cNvSpPr>
              <a:spLocks/>
            </p:cNvSpPr>
            <p:nvPr/>
          </p:nvSpPr>
          <p:spPr bwMode="auto">
            <a:xfrm>
              <a:off x="145" y="669"/>
              <a:ext cx="5389" cy="1655"/>
            </a:xfrm>
            <a:custGeom>
              <a:avLst/>
              <a:gdLst>
                <a:gd name="T0" fmla="*/ 2681 w 10777"/>
                <a:gd name="T1" fmla="*/ 77 h 3309"/>
                <a:gd name="T2" fmla="*/ 2654 w 10777"/>
                <a:gd name="T3" fmla="*/ 138 h 3309"/>
                <a:gd name="T4" fmla="*/ 2587 w 10777"/>
                <a:gd name="T5" fmla="*/ 226 h 3309"/>
                <a:gd name="T6" fmla="*/ 2542 w 10777"/>
                <a:gd name="T7" fmla="*/ 232 h 3309"/>
                <a:gd name="T8" fmla="*/ 2493 w 10777"/>
                <a:gd name="T9" fmla="*/ 248 h 3309"/>
                <a:gd name="T10" fmla="*/ 2417 w 10777"/>
                <a:gd name="T11" fmla="*/ 336 h 3309"/>
                <a:gd name="T12" fmla="*/ 2399 w 10777"/>
                <a:gd name="T13" fmla="*/ 282 h 3309"/>
                <a:gd name="T14" fmla="*/ 2354 w 10777"/>
                <a:gd name="T15" fmla="*/ 336 h 3309"/>
                <a:gd name="T16" fmla="*/ 2314 w 10777"/>
                <a:gd name="T17" fmla="*/ 347 h 3309"/>
                <a:gd name="T18" fmla="*/ 2305 w 10777"/>
                <a:gd name="T19" fmla="*/ 414 h 3309"/>
                <a:gd name="T20" fmla="*/ 2215 w 10777"/>
                <a:gd name="T21" fmla="*/ 453 h 3309"/>
                <a:gd name="T22" fmla="*/ 2148 w 10777"/>
                <a:gd name="T23" fmla="*/ 524 h 3309"/>
                <a:gd name="T24" fmla="*/ 2076 w 10777"/>
                <a:gd name="T25" fmla="*/ 535 h 3309"/>
                <a:gd name="T26" fmla="*/ 2009 w 10777"/>
                <a:gd name="T27" fmla="*/ 563 h 3309"/>
                <a:gd name="T28" fmla="*/ 1986 w 10777"/>
                <a:gd name="T29" fmla="*/ 613 h 3309"/>
                <a:gd name="T30" fmla="*/ 1946 w 10777"/>
                <a:gd name="T31" fmla="*/ 701 h 3309"/>
                <a:gd name="T32" fmla="*/ 1897 w 10777"/>
                <a:gd name="T33" fmla="*/ 707 h 3309"/>
                <a:gd name="T34" fmla="*/ 1475 w 10777"/>
                <a:gd name="T35" fmla="*/ 828 h 3309"/>
                <a:gd name="T36" fmla="*/ 669 w 10777"/>
                <a:gd name="T37" fmla="*/ 817 h 3309"/>
                <a:gd name="T38" fmla="*/ 0 w 10777"/>
                <a:gd name="T39" fmla="*/ 784 h 3309"/>
                <a:gd name="T40" fmla="*/ 36 w 10777"/>
                <a:gd name="T41" fmla="*/ 734 h 3309"/>
                <a:gd name="T42" fmla="*/ 54 w 10777"/>
                <a:gd name="T43" fmla="*/ 684 h 3309"/>
                <a:gd name="T44" fmla="*/ 54 w 10777"/>
                <a:gd name="T45" fmla="*/ 629 h 3309"/>
                <a:gd name="T46" fmla="*/ 36 w 10777"/>
                <a:gd name="T47" fmla="*/ 613 h 3309"/>
                <a:gd name="T48" fmla="*/ 72 w 10777"/>
                <a:gd name="T49" fmla="*/ 579 h 3309"/>
                <a:gd name="T50" fmla="*/ 81 w 10777"/>
                <a:gd name="T51" fmla="*/ 569 h 3309"/>
                <a:gd name="T52" fmla="*/ 99 w 10777"/>
                <a:gd name="T53" fmla="*/ 524 h 3309"/>
                <a:gd name="T54" fmla="*/ 126 w 10777"/>
                <a:gd name="T55" fmla="*/ 492 h 3309"/>
                <a:gd name="T56" fmla="*/ 117 w 10777"/>
                <a:gd name="T57" fmla="*/ 430 h 3309"/>
                <a:gd name="T58" fmla="*/ 166 w 10777"/>
                <a:gd name="T59" fmla="*/ 403 h 3309"/>
                <a:gd name="T60" fmla="*/ 175 w 10777"/>
                <a:gd name="T61" fmla="*/ 359 h 3309"/>
                <a:gd name="T62" fmla="*/ 180 w 10777"/>
                <a:gd name="T63" fmla="*/ 314 h 3309"/>
                <a:gd name="T64" fmla="*/ 216 w 10777"/>
                <a:gd name="T65" fmla="*/ 254 h 3309"/>
                <a:gd name="T66" fmla="*/ 188 w 10777"/>
                <a:gd name="T67" fmla="*/ 204 h 3309"/>
                <a:gd name="T68" fmla="*/ 216 w 10777"/>
                <a:gd name="T69" fmla="*/ 149 h 3309"/>
                <a:gd name="T70" fmla="*/ 234 w 10777"/>
                <a:gd name="T71" fmla="*/ 94 h 3309"/>
                <a:gd name="T72" fmla="*/ 274 w 10777"/>
                <a:gd name="T73" fmla="*/ 77 h 3309"/>
                <a:gd name="T74" fmla="*/ 704 w 10777"/>
                <a:gd name="T75" fmla="*/ 11 h 3309"/>
                <a:gd name="T76" fmla="*/ 785 w 10777"/>
                <a:gd name="T77" fmla="*/ 28 h 3309"/>
                <a:gd name="T78" fmla="*/ 1283 w 10777"/>
                <a:gd name="T79" fmla="*/ 28 h 3309"/>
                <a:gd name="T80" fmla="*/ 1574 w 10777"/>
                <a:gd name="T81" fmla="*/ 28 h 3309"/>
                <a:gd name="T82" fmla="*/ 2058 w 10777"/>
                <a:gd name="T83" fmla="*/ 39 h 3309"/>
                <a:gd name="T84" fmla="*/ 2681 w 10777"/>
                <a:gd name="T85" fmla="*/ 0 h 33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777"/>
                <a:gd name="T130" fmla="*/ 0 h 3309"/>
                <a:gd name="T131" fmla="*/ 10777 w 10777"/>
                <a:gd name="T132" fmla="*/ 3309 h 33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777" h="3309">
                  <a:moveTo>
                    <a:pt x="10777" y="21"/>
                  </a:moveTo>
                  <a:lnTo>
                    <a:pt x="10742" y="132"/>
                  </a:lnTo>
                  <a:lnTo>
                    <a:pt x="10724" y="306"/>
                  </a:lnTo>
                  <a:lnTo>
                    <a:pt x="10706" y="375"/>
                  </a:lnTo>
                  <a:lnTo>
                    <a:pt x="10706" y="528"/>
                  </a:lnTo>
                  <a:lnTo>
                    <a:pt x="10616" y="551"/>
                  </a:lnTo>
                  <a:lnTo>
                    <a:pt x="10562" y="551"/>
                  </a:lnTo>
                  <a:lnTo>
                    <a:pt x="10491" y="661"/>
                  </a:lnTo>
                  <a:lnTo>
                    <a:pt x="10348" y="904"/>
                  </a:lnTo>
                  <a:lnTo>
                    <a:pt x="10310" y="969"/>
                  </a:lnTo>
                  <a:lnTo>
                    <a:pt x="10222" y="992"/>
                  </a:lnTo>
                  <a:lnTo>
                    <a:pt x="10168" y="925"/>
                  </a:lnTo>
                  <a:lnTo>
                    <a:pt x="10062" y="948"/>
                  </a:lnTo>
                  <a:lnTo>
                    <a:pt x="10025" y="969"/>
                  </a:lnTo>
                  <a:lnTo>
                    <a:pt x="9970" y="992"/>
                  </a:lnTo>
                  <a:lnTo>
                    <a:pt x="9790" y="1214"/>
                  </a:lnTo>
                  <a:lnTo>
                    <a:pt x="9719" y="1323"/>
                  </a:lnTo>
                  <a:lnTo>
                    <a:pt x="9666" y="1344"/>
                  </a:lnTo>
                  <a:lnTo>
                    <a:pt x="9631" y="1279"/>
                  </a:lnTo>
                  <a:lnTo>
                    <a:pt x="9631" y="1191"/>
                  </a:lnTo>
                  <a:lnTo>
                    <a:pt x="9593" y="1126"/>
                  </a:lnTo>
                  <a:lnTo>
                    <a:pt x="9450" y="1235"/>
                  </a:lnTo>
                  <a:lnTo>
                    <a:pt x="9434" y="1300"/>
                  </a:lnTo>
                  <a:lnTo>
                    <a:pt x="9414" y="1344"/>
                  </a:lnTo>
                  <a:lnTo>
                    <a:pt x="9361" y="1434"/>
                  </a:lnTo>
                  <a:lnTo>
                    <a:pt x="9308" y="1367"/>
                  </a:lnTo>
                  <a:lnTo>
                    <a:pt x="9255" y="1388"/>
                  </a:lnTo>
                  <a:lnTo>
                    <a:pt x="9270" y="1455"/>
                  </a:lnTo>
                  <a:lnTo>
                    <a:pt x="9255" y="1545"/>
                  </a:lnTo>
                  <a:lnTo>
                    <a:pt x="9217" y="1655"/>
                  </a:lnTo>
                  <a:lnTo>
                    <a:pt x="9129" y="1699"/>
                  </a:lnTo>
                  <a:lnTo>
                    <a:pt x="9075" y="1676"/>
                  </a:lnTo>
                  <a:lnTo>
                    <a:pt x="8859" y="1810"/>
                  </a:lnTo>
                  <a:lnTo>
                    <a:pt x="8823" y="1875"/>
                  </a:lnTo>
                  <a:lnTo>
                    <a:pt x="8662" y="2009"/>
                  </a:lnTo>
                  <a:lnTo>
                    <a:pt x="8589" y="2095"/>
                  </a:lnTo>
                  <a:lnTo>
                    <a:pt x="8500" y="2139"/>
                  </a:lnTo>
                  <a:lnTo>
                    <a:pt x="8374" y="2139"/>
                  </a:lnTo>
                  <a:lnTo>
                    <a:pt x="8303" y="2139"/>
                  </a:lnTo>
                  <a:lnTo>
                    <a:pt x="8213" y="2139"/>
                  </a:lnTo>
                  <a:lnTo>
                    <a:pt x="8104" y="2229"/>
                  </a:lnTo>
                  <a:lnTo>
                    <a:pt x="8034" y="2250"/>
                  </a:lnTo>
                  <a:lnTo>
                    <a:pt x="8016" y="2315"/>
                  </a:lnTo>
                  <a:lnTo>
                    <a:pt x="7963" y="2361"/>
                  </a:lnTo>
                  <a:lnTo>
                    <a:pt x="7943" y="2449"/>
                  </a:lnTo>
                  <a:lnTo>
                    <a:pt x="7874" y="2559"/>
                  </a:lnTo>
                  <a:lnTo>
                    <a:pt x="7908" y="2691"/>
                  </a:lnTo>
                  <a:lnTo>
                    <a:pt x="7783" y="2802"/>
                  </a:lnTo>
                  <a:lnTo>
                    <a:pt x="7728" y="2802"/>
                  </a:lnTo>
                  <a:lnTo>
                    <a:pt x="7657" y="2781"/>
                  </a:lnTo>
                  <a:lnTo>
                    <a:pt x="7585" y="2825"/>
                  </a:lnTo>
                  <a:lnTo>
                    <a:pt x="7531" y="3288"/>
                  </a:lnTo>
                  <a:lnTo>
                    <a:pt x="7423" y="3309"/>
                  </a:lnTo>
                  <a:lnTo>
                    <a:pt x="5899" y="3309"/>
                  </a:lnTo>
                  <a:lnTo>
                    <a:pt x="5648" y="3288"/>
                  </a:lnTo>
                  <a:lnTo>
                    <a:pt x="2743" y="3265"/>
                  </a:lnTo>
                  <a:lnTo>
                    <a:pt x="2673" y="3265"/>
                  </a:lnTo>
                  <a:lnTo>
                    <a:pt x="2493" y="3288"/>
                  </a:lnTo>
                  <a:lnTo>
                    <a:pt x="18" y="3200"/>
                  </a:lnTo>
                  <a:lnTo>
                    <a:pt x="0" y="3133"/>
                  </a:lnTo>
                  <a:lnTo>
                    <a:pt x="18" y="3068"/>
                  </a:lnTo>
                  <a:lnTo>
                    <a:pt x="106" y="3024"/>
                  </a:lnTo>
                  <a:lnTo>
                    <a:pt x="144" y="2934"/>
                  </a:lnTo>
                  <a:lnTo>
                    <a:pt x="232" y="2913"/>
                  </a:lnTo>
                  <a:lnTo>
                    <a:pt x="215" y="2825"/>
                  </a:lnTo>
                  <a:lnTo>
                    <a:pt x="215" y="2735"/>
                  </a:lnTo>
                  <a:lnTo>
                    <a:pt x="144" y="2714"/>
                  </a:lnTo>
                  <a:lnTo>
                    <a:pt x="144" y="2624"/>
                  </a:lnTo>
                  <a:lnTo>
                    <a:pt x="215" y="2515"/>
                  </a:lnTo>
                  <a:lnTo>
                    <a:pt x="252" y="2426"/>
                  </a:lnTo>
                  <a:lnTo>
                    <a:pt x="197" y="2449"/>
                  </a:lnTo>
                  <a:lnTo>
                    <a:pt x="144" y="2449"/>
                  </a:lnTo>
                  <a:lnTo>
                    <a:pt x="161" y="2361"/>
                  </a:lnTo>
                  <a:lnTo>
                    <a:pt x="232" y="2250"/>
                  </a:lnTo>
                  <a:lnTo>
                    <a:pt x="288" y="2315"/>
                  </a:lnTo>
                  <a:lnTo>
                    <a:pt x="288" y="2361"/>
                  </a:lnTo>
                  <a:lnTo>
                    <a:pt x="341" y="2340"/>
                  </a:lnTo>
                  <a:lnTo>
                    <a:pt x="323" y="2273"/>
                  </a:lnTo>
                  <a:lnTo>
                    <a:pt x="288" y="2206"/>
                  </a:lnTo>
                  <a:lnTo>
                    <a:pt x="323" y="2118"/>
                  </a:lnTo>
                  <a:lnTo>
                    <a:pt x="394" y="2095"/>
                  </a:lnTo>
                  <a:lnTo>
                    <a:pt x="447" y="2139"/>
                  </a:lnTo>
                  <a:lnTo>
                    <a:pt x="447" y="2030"/>
                  </a:lnTo>
                  <a:lnTo>
                    <a:pt x="502" y="1965"/>
                  </a:lnTo>
                  <a:lnTo>
                    <a:pt x="429" y="1854"/>
                  </a:lnTo>
                  <a:lnTo>
                    <a:pt x="429" y="1787"/>
                  </a:lnTo>
                  <a:lnTo>
                    <a:pt x="467" y="1720"/>
                  </a:lnTo>
                  <a:lnTo>
                    <a:pt x="573" y="1699"/>
                  </a:lnTo>
                  <a:lnTo>
                    <a:pt x="609" y="1611"/>
                  </a:lnTo>
                  <a:lnTo>
                    <a:pt x="662" y="1611"/>
                  </a:lnTo>
                  <a:lnTo>
                    <a:pt x="735" y="1589"/>
                  </a:lnTo>
                  <a:lnTo>
                    <a:pt x="662" y="1499"/>
                  </a:lnTo>
                  <a:lnTo>
                    <a:pt x="699" y="1434"/>
                  </a:lnTo>
                  <a:lnTo>
                    <a:pt x="772" y="1455"/>
                  </a:lnTo>
                  <a:lnTo>
                    <a:pt x="719" y="1323"/>
                  </a:lnTo>
                  <a:lnTo>
                    <a:pt x="719" y="1256"/>
                  </a:lnTo>
                  <a:lnTo>
                    <a:pt x="752" y="1170"/>
                  </a:lnTo>
                  <a:lnTo>
                    <a:pt x="772" y="1080"/>
                  </a:lnTo>
                  <a:lnTo>
                    <a:pt x="861" y="1015"/>
                  </a:lnTo>
                  <a:lnTo>
                    <a:pt x="878" y="948"/>
                  </a:lnTo>
                  <a:lnTo>
                    <a:pt x="807" y="925"/>
                  </a:lnTo>
                  <a:lnTo>
                    <a:pt x="752" y="816"/>
                  </a:lnTo>
                  <a:lnTo>
                    <a:pt x="914" y="772"/>
                  </a:lnTo>
                  <a:lnTo>
                    <a:pt x="878" y="686"/>
                  </a:lnTo>
                  <a:lnTo>
                    <a:pt x="861" y="596"/>
                  </a:lnTo>
                  <a:lnTo>
                    <a:pt x="934" y="596"/>
                  </a:lnTo>
                  <a:lnTo>
                    <a:pt x="934" y="463"/>
                  </a:lnTo>
                  <a:lnTo>
                    <a:pt x="934" y="375"/>
                  </a:lnTo>
                  <a:lnTo>
                    <a:pt x="1004" y="331"/>
                  </a:lnTo>
                  <a:lnTo>
                    <a:pt x="1058" y="419"/>
                  </a:lnTo>
                  <a:lnTo>
                    <a:pt x="1093" y="306"/>
                  </a:lnTo>
                  <a:lnTo>
                    <a:pt x="1166" y="306"/>
                  </a:lnTo>
                  <a:lnTo>
                    <a:pt x="2814" y="331"/>
                  </a:lnTo>
                  <a:lnTo>
                    <a:pt x="2814" y="42"/>
                  </a:lnTo>
                  <a:lnTo>
                    <a:pt x="2903" y="42"/>
                  </a:lnTo>
                  <a:lnTo>
                    <a:pt x="3066" y="88"/>
                  </a:lnTo>
                  <a:lnTo>
                    <a:pt x="3139" y="109"/>
                  </a:lnTo>
                  <a:lnTo>
                    <a:pt x="4626" y="88"/>
                  </a:lnTo>
                  <a:lnTo>
                    <a:pt x="4681" y="88"/>
                  </a:lnTo>
                  <a:lnTo>
                    <a:pt x="5129" y="109"/>
                  </a:lnTo>
                  <a:lnTo>
                    <a:pt x="5434" y="132"/>
                  </a:lnTo>
                  <a:lnTo>
                    <a:pt x="6062" y="132"/>
                  </a:lnTo>
                  <a:lnTo>
                    <a:pt x="6294" y="109"/>
                  </a:lnTo>
                  <a:lnTo>
                    <a:pt x="6598" y="109"/>
                  </a:lnTo>
                  <a:lnTo>
                    <a:pt x="7549" y="155"/>
                  </a:lnTo>
                  <a:lnTo>
                    <a:pt x="8231" y="155"/>
                  </a:lnTo>
                  <a:lnTo>
                    <a:pt x="8284" y="132"/>
                  </a:lnTo>
                  <a:lnTo>
                    <a:pt x="10509" y="21"/>
                  </a:lnTo>
                  <a:lnTo>
                    <a:pt x="10724" y="0"/>
                  </a:lnTo>
                  <a:lnTo>
                    <a:pt x="10777" y="0"/>
                  </a:lnTo>
                  <a:lnTo>
                    <a:pt x="10777" y="2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72"/>
          <p:cNvSpPr>
            <a:spLocks/>
          </p:cNvSpPr>
          <p:nvPr/>
        </p:nvSpPr>
        <p:spPr bwMode="auto">
          <a:xfrm>
            <a:off x="8442325" y="1093788"/>
            <a:ext cx="312738" cy="457200"/>
          </a:xfrm>
          <a:custGeom>
            <a:avLst/>
            <a:gdLst>
              <a:gd name="T0" fmla="*/ 203503524 w 394"/>
              <a:gd name="T1" fmla="*/ 56507385 h 577"/>
              <a:gd name="T2" fmla="*/ 203503524 w 394"/>
              <a:gd name="T3" fmla="*/ 97317817 h 577"/>
              <a:gd name="T4" fmla="*/ 226814454 w 394"/>
              <a:gd name="T5" fmla="*/ 140640098 h 577"/>
              <a:gd name="T6" fmla="*/ 190902727 w 394"/>
              <a:gd name="T7" fmla="*/ 222261010 h 577"/>
              <a:gd name="T8" fmla="*/ 203503524 w 394"/>
              <a:gd name="T9" fmla="*/ 249887130 h 577"/>
              <a:gd name="T10" fmla="*/ 190902727 w 394"/>
              <a:gd name="T11" fmla="*/ 278768371 h 577"/>
              <a:gd name="T12" fmla="*/ 168850736 w 394"/>
              <a:gd name="T13" fmla="*/ 278768371 h 577"/>
              <a:gd name="T14" fmla="*/ 134828980 w 394"/>
              <a:gd name="T15" fmla="*/ 292581035 h 577"/>
              <a:gd name="T16" fmla="*/ 78124969 w 394"/>
              <a:gd name="T17" fmla="*/ 362273499 h 577"/>
              <a:gd name="T18" fmla="*/ 33392324 w 394"/>
              <a:gd name="T19" fmla="*/ 320834715 h 577"/>
              <a:gd name="T20" fmla="*/ 22051203 w 394"/>
              <a:gd name="T21" fmla="*/ 292581035 h 577"/>
              <a:gd name="T22" fmla="*/ 10710879 w 394"/>
              <a:gd name="T23" fmla="*/ 249887130 h 577"/>
              <a:gd name="T24" fmla="*/ 0 w 394"/>
              <a:gd name="T25" fmla="*/ 222261010 h 577"/>
              <a:gd name="T26" fmla="*/ 22051203 w 394"/>
              <a:gd name="T27" fmla="*/ 165754393 h 577"/>
              <a:gd name="T28" fmla="*/ 44732645 w 394"/>
              <a:gd name="T29" fmla="*/ 140640098 h 577"/>
              <a:gd name="T30" fmla="*/ 33392324 w 394"/>
              <a:gd name="T31" fmla="*/ 111758858 h 577"/>
              <a:gd name="T32" fmla="*/ 10710879 w 394"/>
              <a:gd name="T33" fmla="*/ 84132713 h 577"/>
              <a:gd name="T34" fmla="*/ 55443534 w 394"/>
              <a:gd name="T35" fmla="*/ 42066356 h 577"/>
              <a:gd name="T36" fmla="*/ 55443534 w 394"/>
              <a:gd name="T37" fmla="*/ 14441023 h 577"/>
              <a:gd name="T38" fmla="*/ 190902727 w 394"/>
              <a:gd name="T39" fmla="*/ 0 h 577"/>
              <a:gd name="T40" fmla="*/ 248236207 w 394"/>
              <a:gd name="T41" fmla="*/ 0 h 577"/>
              <a:gd name="T42" fmla="*/ 203503524 w 394"/>
              <a:gd name="T43" fmla="*/ 56507385 h 5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4"/>
              <a:gd name="T67" fmla="*/ 0 h 577"/>
              <a:gd name="T68" fmla="*/ 394 w 394"/>
              <a:gd name="T69" fmla="*/ 577 h 57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4" h="577">
                <a:moveTo>
                  <a:pt x="323" y="90"/>
                </a:moveTo>
                <a:lnTo>
                  <a:pt x="323" y="155"/>
                </a:lnTo>
                <a:lnTo>
                  <a:pt x="360" y="224"/>
                </a:lnTo>
                <a:lnTo>
                  <a:pt x="303" y="354"/>
                </a:lnTo>
                <a:lnTo>
                  <a:pt x="323" y="398"/>
                </a:lnTo>
                <a:lnTo>
                  <a:pt x="303" y="444"/>
                </a:lnTo>
                <a:lnTo>
                  <a:pt x="268" y="444"/>
                </a:lnTo>
                <a:lnTo>
                  <a:pt x="214" y="466"/>
                </a:lnTo>
                <a:lnTo>
                  <a:pt x="124" y="577"/>
                </a:lnTo>
                <a:lnTo>
                  <a:pt x="53" y="511"/>
                </a:lnTo>
                <a:lnTo>
                  <a:pt x="35" y="466"/>
                </a:lnTo>
                <a:lnTo>
                  <a:pt x="17" y="398"/>
                </a:lnTo>
                <a:lnTo>
                  <a:pt x="0" y="354"/>
                </a:lnTo>
                <a:lnTo>
                  <a:pt x="35" y="264"/>
                </a:lnTo>
                <a:lnTo>
                  <a:pt x="71" y="224"/>
                </a:lnTo>
                <a:lnTo>
                  <a:pt x="53" y="178"/>
                </a:lnTo>
                <a:lnTo>
                  <a:pt x="17" y="134"/>
                </a:lnTo>
                <a:lnTo>
                  <a:pt x="88" y="67"/>
                </a:lnTo>
                <a:lnTo>
                  <a:pt x="88" y="23"/>
                </a:lnTo>
                <a:lnTo>
                  <a:pt x="303" y="0"/>
                </a:lnTo>
                <a:lnTo>
                  <a:pt x="394" y="0"/>
                </a:lnTo>
                <a:lnTo>
                  <a:pt x="323" y="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75"/>
          <p:cNvGrpSpPr>
            <a:grpSpLocks/>
          </p:cNvGrpSpPr>
          <p:nvPr/>
        </p:nvGrpSpPr>
        <p:grpSpPr bwMode="auto">
          <a:xfrm>
            <a:off x="8442325" y="1093788"/>
            <a:ext cx="312738" cy="457200"/>
            <a:chOff x="5318" y="689"/>
            <a:chExt cx="197" cy="288"/>
          </a:xfrm>
        </p:grpSpPr>
        <p:sp>
          <p:nvSpPr>
            <p:cNvPr id="4664" name="Freeform 573"/>
            <p:cNvSpPr>
              <a:spLocks/>
            </p:cNvSpPr>
            <p:nvPr/>
          </p:nvSpPr>
          <p:spPr bwMode="auto">
            <a:xfrm>
              <a:off x="5318" y="689"/>
              <a:ext cx="197" cy="288"/>
            </a:xfrm>
            <a:custGeom>
              <a:avLst/>
              <a:gdLst>
                <a:gd name="T0" fmla="*/ 81 w 394"/>
                <a:gd name="T1" fmla="*/ 22 h 577"/>
                <a:gd name="T2" fmla="*/ 81 w 394"/>
                <a:gd name="T3" fmla="*/ 38 h 577"/>
                <a:gd name="T4" fmla="*/ 90 w 394"/>
                <a:gd name="T5" fmla="*/ 56 h 577"/>
                <a:gd name="T6" fmla="*/ 76 w 394"/>
                <a:gd name="T7" fmla="*/ 88 h 577"/>
                <a:gd name="T8" fmla="*/ 81 w 394"/>
                <a:gd name="T9" fmla="*/ 99 h 577"/>
                <a:gd name="T10" fmla="*/ 76 w 394"/>
                <a:gd name="T11" fmla="*/ 111 h 577"/>
                <a:gd name="T12" fmla="*/ 67 w 394"/>
                <a:gd name="T13" fmla="*/ 111 h 577"/>
                <a:gd name="T14" fmla="*/ 53 w 394"/>
                <a:gd name="T15" fmla="*/ 116 h 577"/>
                <a:gd name="T16" fmla="*/ 31 w 394"/>
                <a:gd name="T17" fmla="*/ 144 h 577"/>
                <a:gd name="T18" fmla="*/ 13 w 394"/>
                <a:gd name="T19" fmla="*/ 127 h 577"/>
                <a:gd name="T20" fmla="*/ 9 w 394"/>
                <a:gd name="T21" fmla="*/ 116 h 577"/>
                <a:gd name="T22" fmla="*/ 5 w 394"/>
                <a:gd name="T23" fmla="*/ 99 h 577"/>
                <a:gd name="T24" fmla="*/ 0 w 394"/>
                <a:gd name="T25" fmla="*/ 88 h 577"/>
                <a:gd name="T26" fmla="*/ 9 w 394"/>
                <a:gd name="T27" fmla="*/ 66 h 577"/>
                <a:gd name="T28" fmla="*/ 18 w 394"/>
                <a:gd name="T29" fmla="*/ 56 h 577"/>
                <a:gd name="T30" fmla="*/ 13 w 394"/>
                <a:gd name="T31" fmla="*/ 44 h 577"/>
                <a:gd name="T32" fmla="*/ 5 w 394"/>
                <a:gd name="T33" fmla="*/ 33 h 577"/>
                <a:gd name="T34" fmla="*/ 22 w 394"/>
                <a:gd name="T35" fmla="*/ 16 h 577"/>
                <a:gd name="T36" fmla="*/ 22 w 394"/>
                <a:gd name="T37" fmla="*/ 5 h 577"/>
                <a:gd name="T38" fmla="*/ 76 w 394"/>
                <a:gd name="T39" fmla="*/ 0 h 577"/>
                <a:gd name="T40" fmla="*/ 99 w 394"/>
                <a:gd name="T41" fmla="*/ 0 h 577"/>
                <a:gd name="T42" fmla="*/ 81 w 394"/>
                <a:gd name="T43" fmla="*/ 22 h 5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4"/>
                <a:gd name="T67" fmla="*/ 0 h 577"/>
                <a:gd name="T68" fmla="*/ 394 w 394"/>
                <a:gd name="T69" fmla="*/ 577 h 5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4" h="577">
                  <a:moveTo>
                    <a:pt x="323" y="90"/>
                  </a:moveTo>
                  <a:lnTo>
                    <a:pt x="323" y="155"/>
                  </a:lnTo>
                  <a:lnTo>
                    <a:pt x="360" y="224"/>
                  </a:lnTo>
                  <a:lnTo>
                    <a:pt x="303" y="354"/>
                  </a:lnTo>
                  <a:lnTo>
                    <a:pt x="323" y="398"/>
                  </a:lnTo>
                  <a:lnTo>
                    <a:pt x="303" y="444"/>
                  </a:lnTo>
                  <a:lnTo>
                    <a:pt x="268" y="444"/>
                  </a:lnTo>
                  <a:lnTo>
                    <a:pt x="214" y="466"/>
                  </a:lnTo>
                  <a:lnTo>
                    <a:pt x="124" y="577"/>
                  </a:lnTo>
                  <a:lnTo>
                    <a:pt x="53" y="511"/>
                  </a:lnTo>
                  <a:lnTo>
                    <a:pt x="35" y="466"/>
                  </a:lnTo>
                  <a:lnTo>
                    <a:pt x="17" y="398"/>
                  </a:lnTo>
                  <a:lnTo>
                    <a:pt x="0" y="354"/>
                  </a:lnTo>
                  <a:lnTo>
                    <a:pt x="35" y="264"/>
                  </a:lnTo>
                  <a:lnTo>
                    <a:pt x="71" y="224"/>
                  </a:lnTo>
                  <a:lnTo>
                    <a:pt x="53" y="178"/>
                  </a:lnTo>
                  <a:lnTo>
                    <a:pt x="17" y="134"/>
                  </a:lnTo>
                  <a:lnTo>
                    <a:pt x="88" y="67"/>
                  </a:lnTo>
                  <a:lnTo>
                    <a:pt x="88" y="23"/>
                  </a:lnTo>
                  <a:lnTo>
                    <a:pt x="303" y="0"/>
                  </a:lnTo>
                  <a:lnTo>
                    <a:pt x="394" y="0"/>
                  </a:lnTo>
                  <a:lnTo>
                    <a:pt x="323" y="9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Freeform 574"/>
            <p:cNvSpPr>
              <a:spLocks/>
            </p:cNvSpPr>
            <p:nvPr/>
          </p:nvSpPr>
          <p:spPr bwMode="auto">
            <a:xfrm>
              <a:off x="5318" y="689"/>
              <a:ext cx="197" cy="288"/>
            </a:xfrm>
            <a:custGeom>
              <a:avLst/>
              <a:gdLst>
                <a:gd name="T0" fmla="*/ 81 w 394"/>
                <a:gd name="T1" fmla="*/ 22 h 577"/>
                <a:gd name="T2" fmla="*/ 81 w 394"/>
                <a:gd name="T3" fmla="*/ 38 h 577"/>
                <a:gd name="T4" fmla="*/ 90 w 394"/>
                <a:gd name="T5" fmla="*/ 56 h 577"/>
                <a:gd name="T6" fmla="*/ 76 w 394"/>
                <a:gd name="T7" fmla="*/ 88 h 577"/>
                <a:gd name="T8" fmla="*/ 81 w 394"/>
                <a:gd name="T9" fmla="*/ 99 h 577"/>
                <a:gd name="T10" fmla="*/ 76 w 394"/>
                <a:gd name="T11" fmla="*/ 111 h 577"/>
                <a:gd name="T12" fmla="*/ 67 w 394"/>
                <a:gd name="T13" fmla="*/ 111 h 577"/>
                <a:gd name="T14" fmla="*/ 53 w 394"/>
                <a:gd name="T15" fmla="*/ 116 h 577"/>
                <a:gd name="T16" fmla="*/ 31 w 394"/>
                <a:gd name="T17" fmla="*/ 144 h 577"/>
                <a:gd name="T18" fmla="*/ 13 w 394"/>
                <a:gd name="T19" fmla="*/ 127 h 577"/>
                <a:gd name="T20" fmla="*/ 9 w 394"/>
                <a:gd name="T21" fmla="*/ 116 h 577"/>
                <a:gd name="T22" fmla="*/ 5 w 394"/>
                <a:gd name="T23" fmla="*/ 99 h 577"/>
                <a:gd name="T24" fmla="*/ 0 w 394"/>
                <a:gd name="T25" fmla="*/ 88 h 577"/>
                <a:gd name="T26" fmla="*/ 9 w 394"/>
                <a:gd name="T27" fmla="*/ 66 h 577"/>
                <a:gd name="T28" fmla="*/ 18 w 394"/>
                <a:gd name="T29" fmla="*/ 56 h 577"/>
                <a:gd name="T30" fmla="*/ 13 w 394"/>
                <a:gd name="T31" fmla="*/ 44 h 577"/>
                <a:gd name="T32" fmla="*/ 5 w 394"/>
                <a:gd name="T33" fmla="*/ 33 h 577"/>
                <a:gd name="T34" fmla="*/ 22 w 394"/>
                <a:gd name="T35" fmla="*/ 16 h 577"/>
                <a:gd name="T36" fmla="*/ 22 w 394"/>
                <a:gd name="T37" fmla="*/ 5 h 577"/>
                <a:gd name="T38" fmla="*/ 76 w 394"/>
                <a:gd name="T39" fmla="*/ 0 h 577"/>
                <a:gd name="T40" fmla="*/ 99 w 394"/>
                <a:gd name="T41" fmla="*/ 0 h 577"/>
                <a:gd name="T42" fmla="*/ 81 w 394"/>
                <a:gd name="T43" fmla="*/ 22 h 5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4"/>
                <a:gd name="T67" fmla="*/ 0 h 577"/>
                <a:gd name="T68" fmla="*/ 394 w 394"/>
                <a:gd name="T69" fmla="*/ 577 h 5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4" h="577">
                  <a:moveTo>
                    <a:pt x="323" y="90"/>
                  </a:moveTo>
                  <a:lnTo>
                    <a:pt x="323" y="155"/>
                  </a:lnTo>
                  <a:lnTo>
                    <a:pt x="360" y="224"/>
                  </a:lnTo>
                  <a:lnTo>
                    <a:pt x="303" y="354"/>
                  </a:lnTo>
                  <a:lnTo>
                    <a:pt x="323" y="398"/>
                  </a:lnTo>
                  <a:lnTo>
                    <a:pt x="303" y="444"/>
                  </a:lnTo>
                  <a:lnTo>
                    <a:pt x="268" y="444"/>
                  </a:lnTo>
                  <a:lnTo>
                    <a:pt x="214" y="466"/>
                  </a:lnTo>
                  <a:lnTo>
                    <a:pt x="124" y="577"/>
                  </a:lnTo>
                  <a:lnTo>
                    <a:pt x="53" y="511"/>
                  </a:lnTo>
                  <a:lnTo>
                    <a:pt x="35" y="466"/>
                  </a:lnTo>
                  <a:lnTo>
                    <a:pt x="17" y="398"/>
                  </a:lnTo>
                  <a:lnTo>
                    <a:pt x="0" y="354"/>
                  </a:lnTo>
                  <a:lnTo>
                    <a:pt x="35" y="264"/>
                  </a:lnTo>
                  <a:lnTo>
                    <a:pt x="71" y="224"/>
                  </a:lnTo>
                  <a:lnTo>
                    <a:pt x="53" y="178"/>
                  </a:lnTo>
                  <a:lnTo>
                    <a:pt x="17" y="134"/>
                  </a:lnTo>
                  <a:lnTo>
                    <a:pt x="88" y="67"/>
                  </a:lnTo>
                  <a:lnTo>
                    <a:pt x="88" y="23"/>
                  </a:lnTo>
                  <a:lnTo>
                    <a:pt x="303" y="0"/>
                  </a:lnTo>
                  <a:lnTo>
                    <a:pt x="394" y="0"/>
                  </a:lnTo>
                  <a:lnTo>
                    <a:pt x="323" y="9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3" name="Freeform 576"/>
          <p:cNvSpPr>
            <a:spLocks/>
          </p:cNvSpPr>
          <p:nvPr/>
        </p:nvSpPr>
        <p:spPr bwMode="auto">
          <a:xfrm>
            <a:off x="2492375" y="1114425"/>
            <a:ext cx="442913" cy="471488"/>
          </a:xfrm>
          <a:custGeom>
            <a:avLst/>
            <a:gdLst>
              <a:gd name="T0" fmla="*/ 170722659 w 557"/>
              <a:gd name="T1" fmla="*/ 55072332 h 596"/>
              <a:gd name="T2" fmla="*/ 306035354 w 557"/>
              <a:gd name="T3" fmla="*/ 55072332 h 596"/>
              <a:gd name="T4" fmla="*/ 330063175 w 557"/>
              <a:gd name="T5" fmla="*/ 276612344 h 596"/>
              <a:gd name="T6" fmla="*/ 352193707 w 557"/>
              <a:gd name="T7" fmla="*/ 372988091 h 596"/>
              <a:gd name="T8" fmla="*/ 261142126 w 557"/>
              <a:gd name="T9" fmla="*/ 359845764 h 596"/>
              <a:gd name="T10" fmla="*/ 226365121 w 557"/>
              <a:gd name="T11" fmla="*/ 372988091 h 596"/>
              <a:gd name="T12" fmla="*/ 125828636 w 557"/>
              <a:gd name="T13" fmla="*/ 372988091 h 596"/>
              <a:gd name="T14" fmla="*/ 101800790 w 557"/>
              <a:gd name="T15" fmla="*/ 359845764 h 596"/>
              <a:gd name="T16" fmla="*/ 91051606 w 557"/>
              <a:gd name="T17" fmla="*/ 345451937 h 596"/>
              <a:gd name="T18" fmla="*/ 33511893 w 557"/>
              <a:gd name="T19" fmla="*/ 332309610 h 596"/>
              <a:gd name="T20" fmla="*/ 0 w 557"/>
              <a:gd name="T21" fmla="*/ 289753880 h 596"/>
              <a:gd name="T22" fmla="*/ 12646476 w 557"/>
              <a:gd name="T23" fmla="*/ 234682364 h 596"/>
              <a:gd name="T24" fmla="*/ 0 w 557"/>
              <a:gd name="T25" fmla="*/ 194003833 h 596"/>
              <a:gd name="T26" fmla="*/ 22130538 w 557"/>
              <a:gd name="T27" fmla="*/ 165216180 h 596"/>
              <a:gd name="T28" fmla="*/ 0 w 557"/>
              <a:gd name="T29" fmla="*/ 0 h 596"/>
              <a:gd name="T30" fmla="*/ 136577819 w 557"/>
              <a:gd name="T31" fmla="*/ 27536166 h 596"/>
              <a:gd name="T32" fmla="*/ 170722659 w 557"/>
              <a:gd name="T33" fmla="*/ 55072332 h 5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7"/>
              <a:gd name="T52" fmla="*/ 0 h 596"/>
              <a:gd name="T53" fmla="*/ 557 w 557"/>
              <a:gd name="T54" fmla="*/ 596 h 59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7" h="596">
                <a:moveTo>
                  <a:pt x="270" y="88"/>
                </a:moveTo>
                <a:lnTo>
                  <a:pt x="484" y="88"/>
                </a:lnTo>
                <a:lnTo>
                  <a:pt x="522" y="442"/>
                </a:lnTo>
                <a:lnTo>
                  <a:pt x="557" y="596"/>
                </a:lnTo>
                <a:lnTo>
                  <a:pt x="413" y="575"/>
                </a:lnTo>
                <a:lnTo>
                  <a:pt x="358" y="596"/>
                </a:lnTo>
                <a:lnTo>
                  <a:pt x="199" y="596"/>
                </a:lnTo>
                <a:lnTo>
                  <a:pt x="161" y="575"/>
                </a:lnTo>
                <a:lnTo>
                  <a:pt x="144" y="552"/>
                </a:lnTo>
                <a:lnTo>
                  <a:pt x="53" y="531"/>
                </a:lnTo>
                <a:lnTo>
                  <a:pt x="0" y="463"/>
                </a:lnTo>
                <a:lnTo>
                  <a:pt x="20" y="375"/>
                </a:lnTo>
                <a:lnTo>
                  <a:pt x="0" y="310"/>
                </a:lnTo>
                <a:lnTo>
                  <a:pt x="35" y="264"/>
                </a:lnTo>
                <a:lnTo>
                  <a:pt x="0" y="0"/>
                </a:lnTo>
                <a:lnTo>
                  <a:pt x="216" y="44"/>
                </a:lnTo>
                <a:lnTo>
                  <a:pt x="270" y="8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79"/>
          <p:cNvGrpSpPr>
            <a:grpSpLocks/>
          </p:cNvGrpSpPr>
          <p:nvPr/>
        </p:nvGrpSpPr>
        <p:grpSpPr bwMode="auto">
          <a:xfrm>
            <a:off x="2492375" y="1114425"/>
            <a:ext cx="442913" cy="471488"/>
            <a:chOff x="1570" y="702"/>
            <a:chExt cx="279" cy="297"/>
          </a:xfrm>
        </p:grpSpPr>
        <p:sp>
          <p:nvSpPr>
            <p:cNvPr id="4662" name="Freeform 577"/>
            <p:cNvSpPr>
              <a:spLocks/>
            </p:cNvSpPr>
            <p:nvPr/>
          </p:nvSpPr>
          <p:spPr bwMode="auto">
            <a:xfrm>
              <a:off x="1570" y="702"/>
              <a:ext cx="279" cy="297"/>
            </a:xfrm>
            <a:custGeom>
              <a:avLst/>
              <a:gdLst>
                <a:gd name="T0" fmla="*/ 68 w 557"/>
                <a:gd name="T1" fmla="*/ 22 h 596"/>
                <a:gd name="T2" fmla="*/ 121 w 557"/>
                <a:gd name="T3" fmla="*/ 22 h 596"/>
                <a:gd name="T4" fmla="*/ 131 w 557"/>
                <a:gd name="T5" fmla="*/ 110 h 596"/>
                <a:gd name="T6" fmla="*/ 140 w 557"/>
                <a:gd name="T7" fmla="*/ 148 h 596"/>
                <a:gd name="T8" fmla="*/ 104 w 557"/>
                <a:gd name="T9" fmla="*/ 143 h 596"/>
                <a:gd name="T10" fmla="*/ 90 w 557"/>
                <a:gd name="T11" fmla="*/ 148 h 596"/>
                <a:gd name="T12" fmla="*/ 50 w 557"/>
                <a:gd name="T13" fmla="*/ 148 h 596"/>
                <a:gd name="T14" fmla="*/ 41 w 557"/>
                <a:gd name="T15" fmla="*/ 143 h 596"/>
                <a:gd name="T16" fmla="*/ 36 w 557"/>
                <a:gd name="T17" fmla="*/ 137 h 596"/>
                <a:gd name="T18" fmla="*/ 14 w 557"/>
                <a:gd name="T19" fmla="*/ 132 h 596"/>
                <a:gd name="T20" fmla="*/ 0 w 557"/>
                <a:gd name="T21" fmla="*/ 115 h 596"/>
                <a:gd name="T22" fmla="*/ 5 w 557"/>
                <a:gd name="T23" fmla="*/ 93 h 596"/>
                <a:gd name="T24" fmla="*/ 0 w 557"/>
                <a:gd name="T25" fmla="*/ 77 h 596"/>
                <a:gd name="T26" fmla="*/ 9 w 557"/>
                <a:gd name="T27" fmla="*/ 66 h 596"/>
                <a:gd name="T28" fmla="*/ 0 w 557"/>
                <a:gd name="T29" fmla="*/ 0 h 596"/>
                <a:gd name="T30" fmla="*/ 54 w 557"/>
                <a:gd name="T31" fmla="*/ 11 h 596"/>
                <a:gd name="T32" fmla="*/ 68 w 557"/>
                <a:gd name="T33" fmla="*/ 22 h 5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7"/>
                <a:gd name="T52" fmla="*/ 0 h 596"/>
                <a:gd name="T53" fmla="*/ 557 w 557"/>
                <a:gd name="T54" fmla="*/ 596 h 5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7" h="596">
                  <a:moveTo>
                    <a:pt x="270" y="88"/>
                  </a:moveTo>
                  <a:lnTo>
                    <a:pt x="484" y="88"/>
                  </a:lnTo>
                  <a:lnTo>
                    <a:pt x="522" y="442"/>
                  </a:lnTo>
                  <a:lnTo>
                    <a:pt x="557" y="596"/>
                  </a:lnTo>
                  <a:lnTo>
                    <a:pt x="413" y="575"/>
                  </a:lnTo>
                  <a:lnTo>
                    <a:pt x="358" y="596"/>
                  </a:lnTo>
                  <a:lnTo>
                    <a:pt x="199" y="596"/>
                  </a:lnTo>
                  <a:lnTo>
                    <a:pt x="161" y="575"/>
                  </a:lnTo>
                  <a:lnTo>
                    <a:pt x="144" y="552"/>
                  </a:lnTo>
                  <a:lnTo>
                    <a:pt x="53" y="531"/>
                  </a:lnTo>
                  <a:lnTo>
                    <a:pt x="0" y="463"/>
                  </a:lnTo>
                  <a:lnTo>
                    <a:pt x="20" y="375"/>
                  </a:lnTo>
                  <a:lnTo>
                    <a:pt x="0" y="310"/>
                  </a:lnTo>
                  <a:lnTo>
                    <a:pt x="35" y="264"/>
                  </a:lnTo>
                  <a:lnTo>
                    <a:pt x="0" y="0"/>
                  </a:lnTo>
                  <a:lnTo>
                    <a:pt x="216" y="44"/>
                  </a:lnTo>
                  <a:lnTo>
                    <a:pt x="270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" name="Freeform 578"/>
            <p:cNvSpPr>
              <a:spLocks/>
            </p:cNvSpPr>
            <p:nvPr/>
          </p:nvSpPr>
          <p:spPr bwMode="auto">
            <a:xfrm>
              <a:off x="1570" y="702"/>
              <a:ext cx="279" cy="297"/>
            </a:xfrm>
            <a:custGeom>
              <a:avLst/>
              <a:gdLst>
                <a:gd name="T0" fmla="*/ 68 w 557"/>
                <a:gd name="T1" fmla="*/ 22 h 596"/>
                <a:gd name="T2" fmla="*/ 121 w 557"/>
                <a:gd name="T3" fmla="*/ 22 h 596"/>
                <a:gd name="T4" fmla="*/ 131 w 557"/>
                <a:gd name="T5" fmla="*/ 110 h 596"/>
                <a:gd name="T6" fmla="*/ 140 w 557"/>
                <a:gd name="T7" fmla="*/ 148 h 596"/>
                <a:gd name="T8" fmla="*/ 104 w 557"/>
                <a:gd name="T9" fmla="*/ 143 h 596"/>
                <a:gd name="T10" fmla="*/ 90 w 557"/>
                <a:gd name="T11" fmla="*/ 148 h 596"/>
                <a:gd name="T12" fmla="*/ 50 w 557"/>
                <a:gd name="T13" fmla="*/ 148 h 596"/>
                <a:gd name="T14" fmla="*/ 41 w 557"/>
                <a:gd name="T15" fmla="*/ 143 h 596"/>
                <a:gd name="T16" fmla="*/ 36 w 557"/>
                <a:gd name="T17" fmla="*/ 137 h 596"/>
                <a:gd name="T18" fmla="*/ 14 w 557"/>
                <a:gd name="T19" fmla="*/ 132 h 596"/>
                <a:gd name="T20" fmla="*/ 0 w 557"/>
                <a:gd name="T21" fmla="*/ 115 h 596"/>
                <a:gd name="T22" fmla="*/ 5 w 557"/>
                <a:gd name="T23" fmla="*/ 93 h 596"/>
                <a:gd name="T24" fmla="*/ 0 w 557"/>
                <a:gd name="T25" fmla="*/ 77 h 596"/>
                <a:gd name="T26" fmla="*/ 9 w 557"/>
                <a:gd name="T27" fmla="*/ 66 h 596"/>
                <a:gd name="T28" fmla="*/ 0 w 557"/>
                <a:gd name="T29" fmla="*/ 0 h 596"/>
                <a:gd name="T30" fmla="*/ 54 w 557"/>
                <a:gd name="T31" fmla="*/ 11 h 596"/>
                <a:gd name="T32" fmla="*/ 68 w 557"/>
                <a:gd name="T33" fmla="*/ 22 h 5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7"/>
                <a:gd name="T52" fmla="*/ 0 h 596"/>
                <a:gd name="T53" fmla="*/ 557 w 557"/>
                <a:gd name="T54" fmla="*/ 596 h 5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7" h="596">
                  <a:moveTo>
                    <a:pt x="270" y="88"/>
                  </a:moveTo>
                  <a:lnTo>
                    <a:pt x="484" y="88"/>
                  </a:lnTo>
                  <a:lnTo>
                    <a:pt x="522" y="442"/>
                  </a:lnTo>
                  <a:lnTo>
                    <a:pt x="557" y="596"/>
                  </a:lnTo>
                  <a:lnTo>
                    <a:pt x="413" y="575"/>
                  </a:lnTo>
                  <a:lnTo>
                    <a:pt x="358" y="596"/>
                  </a:lnTo>
                  <a:lnTo>
                    <a:pt x="199" y="596"/>
                  </a:lnTo>
                  <a:lnTo>
                    <a:pt x="161" y="575"/>
                  </a:lnTo>
                  <a:lnTo>
                    <a:pt x="144" y="552"/>
                  </a:lnTo>
                  <a:lnTo>
                    <a:pt x="53" y="531"/>
                  </a:lnTo>
                  <a:lnTo>
                    <a:pt x="0" y="463"/>
                  </a:lnTo>
                  <a:lnTo>
                    <a:pt x="20" y="375"/>
                  </a:lnTo>
                  <a:lnTo>
                    <a:pt x="0" y="310"/>
                  </a:lnTo>
                  <a:lnTo>
                    <a:pt x="35" y="264"/>
                  </a:lnTo>
                  <a:lnTo>
                    <a:pt x="0" y="0"/>
                  </a:lnTo>
                  <a:lnTo>
                    <a:pt x="216" y="44"/>
                  </a:lnTo>
                  <a:lnTo>
                    <a:pt x="270" y="8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5" name="Freeform 580"/>
          <p:cNvSpPr>
            <a:spLocks/>
          </p:cNvSpPr>
          <p:nvPr/>
        </p:nvSpPr>
        <p:spPr bwMode="auto">
          <a:xfrm>
            <a:off x="7747000" y="1114425"/>
            <a:ext cx="738188" cy="280988"/>
          </a:xfrm>
          <a:custGeom>
            <a:avLst/>
            <a:gdLst>
              <a:gd name="T0" fmla="*/ 584679791 w 932"/>
              <a:gd name="T1" fmla="*/ 27721771 h 354"/>
              <a:gd name="T2" fmla="*/ 516927298 w 932"/>
              <a:gd name="T3" fmla="*/ 97656021 h 354"/>
              <a:gd name="T4" fmla="*/ 483050656 w 932"/>
              <a:gd name="T5" fmla="*/ 125378598 h 354"/>
              <a:gd name="T6" fmla="*/ 449802107 w 932"/>
              <a:gd name="T7" fmla="*/ 151839880 h 354"/>
              <a:gd name="T8" fmla="*/ 427844980 w 932"/>
              <a:gd name="T9" fmla="*/ 167591078 h 354"/>
              <a:gd name="T10" fmla="*/ 405261245 w 932"/>
              <a:gd name="T11" fmla="*/ 195312836 h 354"/>
              <a:gd name="T12" fmla="*/ 359465087 w 932"/>
              <a:gd name="T13" fmla="*/ 179561638 h 354"/>
              <a:gd name="T14" fmla="*/ 350054776 w 932"/>
              <a:gd name="T15" fmla="*/ 179561638 h 354"/>
              <a:gd name="T16" fmla="*/ 314297022 w 932"/>
              <a:gd name="T17" fmla="*/ 208543923 h 354"/>
              <a:gd name="T18" fmla="*/ 271010070 w 932"/>
              <a:gd name="T19" fmla="*/ 223034644 h 354"/>
              <a:gd name="T20" fmla="*/ 258463253 w 932"/>
              <a:gd name="T21" fmla="*/ 179561638 h 354"/>
              <a:gd name="T22" fmla="*/ 225214704 w 932"/>
              <a:gd name="T23" fmla="*/ 151839880 h 354"/>
              <a:gd name="T24" fmla="*/ 201375624 w 932"/>
              <a:gd name="T25" fmla="*/ 167591078 h 354"/>
              <a:gd name="T26" fmla="*/ 158089463 w 932"/>
              <a:gd name="T27" fmla="*/ 167591078 h 354"/>
              <a:gd name="T28" fmla="*/ 112921399 w 932"/>
              <a:gd name="T29" fmla="*/ 179561638 h 354"/>
              <a:gd name="T30" fmla="*/ 79044732 w 932"/>
              <a:gd name="T31" fmla="*/ 179561638 h 354"/>
              <a:gd name="T32" fmla="*/ 55833002 w 932"/>
              <a:gd name="T33" fmla="*/ 167591078 h 354"/>
              <a:gd name="T34" fmla="*/ 22584434 w 932"/>
              <a:gd name="T35" fmla="*/ 167591078 h 354"/>
              <a:gd name="T36" fmla="*/ 0 w 932"/>
              <a:gd name="T37" fmla="*/ 138608842 h 354"/>
              <a:gd name="T38" fmla="*/ 34503956 w 932"/>
              <a:gd name="T39" fmla="*/ 125378598 h 354"/>
              <a:gd name="T40" fmla="*/ 55833002 w 932"/>
              <a:gd name="T41" fmla="*/ 97656021 h 354"/>
              <a:gd name="T42" fmla="*/ 44540776 w 932"/>
              <a:gd name="T43" fmla="*/ 27721771 h 354"/>
              <a:gd name="T44" fmla="*/ 495597472 w 932"/>
              <a:gd name="T45" fmla="*/ 0 h 354"/>
              <a:gd name="T46" fmla="*/ 584679791 w 932"/>
              <a:gd name="T47" fmla="*/ 0 h 354"/>
              <a:gd name="T48" fmla="*/ 584679791 w 932"/>
              <a:gd name="T49" fmla="*/ 27721771 h 3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2"/>
              <a:gd name="T76" fmla="*/ 0 h 354"/>
              <a:gd name="T77" fmla="*/ 932 w 932"/>
              <a:gd name="T78" fmla="*/ 354 h 3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2" h="354">
                <a:moveTo>
                  <a:pt x="932" y="44"/>
                </a:moveTo>
                <a:lnTo>
                  <a:pt x="824" y="155"/>
                </a:lnTo>
                <a:lnTo>
                  <a:pt x="770" y="199"/>
                </a:lnTo>
                <a:lnTo>
                  <a:pt x="717" y="241"/>
                </a:lnTo>
                <a:lnTo>
                  <a:pt x="682" y="266"/>
                </a:lnTo>
                <a:lnTo>
                  <a:pt x="646" y="310"/>
                </a:lnTo>
                <a:lnTo>
                  <a:pt x="573" y="285"/>
                </a:lnTo>
                <a:lnTo>
                  <a:pt x="558" y="285"/>
                </a:lnTo>
                <a:lnTo>
                  <a:pt x="501" y="331"/>
                </a:lnTo>
                <a:lnTo>
                  <a:pt x="432" y="354"/>
                </a:lnTo>
                <a:lnTo>
                  <a:pt x="412" y="285"/>
                </a:lnTo>
                <a:lnTo>
                  <a:pt x="359" y="241"/>
                </a:lnTo>
                <a:lnTo>
                  <a:pt x="321" y="266"/>
                </a:lnTo>
                <a:lnTo>
                  <a:pt x="252" y="266"/>
                </a:lnTo>
                <a:lnTo>
                  <a:pt x="180" y="285"/>
                </a:lnTo>
                <a:lnTo>
                  <a:pt x="126" y="285"/>
                </a:lnTo>
                <a:lnTo>
                  <a:pt x="89" y="266"/>
                </a:lnTo>
                <a:lnTo>
                  <a:pt x="36" y="266"/>
                </a:lnTo>
                <a:lnTo>
                  <a:pt x="0" y="220"/>
                </a:lnTo>
                <a:lnTo>
                  <a:pt x="55" y="199"/>
                </a:lnTo>
                <a:lnTo>
                  <a:pt x="89" y="155"/>
                </a:lnTo>
                <a:lnTo>
                  <a:pt x="71" y="44"/>
                </a:lnTo>
                <a:lnTo>
                  <a:pt x="790" y="0"/>
                </a:lnTo>
                <a:lnTo>
                  <a:pt x="932" y="0"/>
                </a:lnTo>
                <a:lnTo>
                  <a:pt x="932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83"/>
          <p:cNvGrpSpPr>
            <a:grpSpLocks/>
          </p:cNvGrpSpPr>
          <p:nvPr/>
        </p:nvGrpSpPr>
        <p:grpSpPr bwMode="auto">
          <a:xfrm>
            <a:off x="7747000" y="1114425"/>
            <a:ext cx="738188" cy="280988"/>
            <a:chOff x="4880" y="702"/>
            <a:chExt cx="465" cy="177"/>
          </a:xfrm>
        </p:grpSpPr>
        <p:sp>
          <p:nvSpPr>
            <p:cNvPr id="4660" name="Freeform 581"/>
            <p:cNvSpPr>
              <a:spLocks/>
            </p:cNvSpPr>
            <p:nvPr/>
          </p:nvSpPr>
          <p:spPr bwMode="auto">
            <a:xfrm>
              <a:off x="4880" y="702"/>
              <a:ext cx="465" cy="177"/>
            </a:xfrm>
            <a:custGeom>
              <a:avLst/>
              <a:gdLst>
                <a:gd name="T0" fmla="*/ 232 w 932"/>
                <a:gd name="T1" fmla="*/ 11 h 354"/>
                <a:gd name="T2" fmla="*/ 205 w 932"/>
                <a:gd name="T3" fmla="*/ 39 h 354"/>
                <a:gd name="T4" fmla="*/ 192 w 932"/>
                <a:gd name="T5" fmla="*/ 49 h 354"/>
                <a:gd name="T6" fmla="*/ 179 w 932"/>
                <a:gd name="T7" fmla="*/ 60 h 354"/>
                <a:gd name="T8" fmla="*/ 170 w 932"/>
                <a:gd name="T9" fmla="*/ 67 h 354"/>
                <a:gd name="T10" fmla="*/ 161 w 932"/>
                <a:gd name="T11" fmla="*/ 78 h 354"/>
                <a:gd name="T12" fmla="*/ 143 w 932"/>
                <a:gd name="T13" fmla="*/ 72 h 354"/>
                <a:gd name="T14" fmla="*/ 139 w 932"/>
                <a:gd name="T15" fmla="*/ 72 h 354"/>
                <a:gd name="T16" fmla="*/ 125 w 932"/>
                <a:gd name="T17" fmla="*/ 83 h 354"/>
                <a:gd name="T18" fmla="*/ 108 w 932"/>
                <a:gd name="T19" fmla="*/ 89 h 354"/>
                <a:gd name="T20" fmla="*/ 103 w 932"/>
                <a:gd name="T21" fmla="*/ 72 h 354"/>
                <a:gd name="T22" fmla="*/ 89 w 932"/>
                <a:gd name="T23" fmla="*/ 60 h 354"/>
                <a:gd name="T24" fmla="*/ 80 w 932"/>
                <a:gd name="T25" fmla="*/ 67 h 354"/>
                <a:gd name="T26" fmla="*/ 63 w 932"/>
                <a:gd name="T27" fmla="*/ 67 h 354"/>
                <a:gd name="T28" fmla="*/ 45 w 932"/>
                <a:gd name="T29" fmla="*/ 72 h 354"/>
                <a:gd name="T30" fmla="*/ 31 w 932"/>
                <a:gd name="T31" fmla="*/ 72 h 354"/>
                <a:gd name="T32" fmla="*/ 22 w 932"/>
                <a:gd name="T33" fmla="*/ 67 h 354"/>
                <a:gd name="T34" fmla="*/ 9 w 932"/>
                <a:gd name="T35" fmla="*/ 67 h 354"/>
                <a:gd name="T36" fmla="*/ 0 w 932"/>
                <a:gd name="T37" fmla="*/ 55 h 354"/>
                <a:gd name="T38" fmla="*/ 13 w 932"/>
                <a:gd name="T39" fmla="*/ 49 h 354"/>
                <a:gd name="T40" fmla="*/ 22 w 932"/>
                <a:gd name="T41" fmla="*/ 39 h 354"/>
                <a:gd name="T42" fmla="*/ 17 w 932"/>
                <a:gd name="T43" fmla="*/ 11 h 354"/>
                <a:gd name="T44" fmla="*/ 197 w 932"/>
                <a:gd name="T45" fmla="*/ 0 h 354"/>
                <a:gd name="T46" fmla="*/ 232 w 932"/>
                <a:gd name="T47" fmla="*/ 0 h 354"/>
                <a:gd name="T48" fmla="*/ 232 w 932"/>
                <a:gd name="T49" fmla="*/ 11 h 3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2"/>
                <a:gd name="T76" fmla="*/ 0 h 354"/>
                <a:gd name="T77" fmla="*/ 932 w 932"/>
                <a:gd name="T78" fmla="*/ 354 h 3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2" h="354">
                  <a:moveTo>
                    <a:pt x="932" y="44"/>
                  </a:moveTo>
                  <a:lnTo>
                    <a:pt x="824" y="155"/>
                  </a:lnTo>
                  <a:lnTo>
                    <a:pt x="770" y="199"/>
                  </a:lnTo>
                  <a:lnTo>
                    <a:pt x="717" y="241"/>
                  </a:lnTo>
                  <a:lnTo>
                    <a:pt x="682" y="266"/>
                  </a:lnTo>
                  <a:lnTo>
                    <a:pt x="646" y="310"/>
                  </a:lnTo>
                  <a:lnTo>
                    <a:pt x="573" y="285"/>
                  </a:lnTo>
                  <a:lnTo>
                    <a:pt x="558" y="285"/>
                  </a:lnTo>
                  <a:lnTo>
                    <a:pt x="501" y="331"/>
                  </a:lnTo>
                  <a:lnTo>
                    <a:pt x="432" y="354"/>
                  </a:lnTo>
                  <a:lnTo>
                    <a:pt x="412" y="285"/>
                  </a:lnTo>
                  <a:lnTo>
                    <a:pt x="359" y="241"/>
                  </a:lnTo>
                  <a:lnTo>
                    <a:pt x="321" y="266"/>
                  </a:lnTo>
                  <a:lnTo>
                    <a:pt x="252" y="266"/>
                  </a:lnTo>
                  <a:lnTo>
                    <a:pt x="180" y="285"/>
                  </a:lnTo>
                  <a:lnTo>
                    <a:pt x="126" y="285"/>
                  </a:lnTo>
                  <a:lnTo>
                    <a:pt x="89" y="266"/>
                  </a:lnTo>
                  <a:lnTo>
                    <a:pt x="36" y="266"/>
                  </a:lnTo>
                  <a:lnTo>
                    <a:pt x="0" y="220"/>
                  </a:lnTo>
                  <a:lnTo>
                    <a:pt x="55" y="199"/>
                  </a:lnTo>
                  <a:lnTo>
                    <a:pt x="89" y="155"/>
                  </a:lnTo>
                  <a:lnTo>
                    <a:pt x="71" y="44"/>
                  </a:lnTo>
                  <a:lnTo>
                    <a:pt x="790" y="0"/>
                  </a:lnTo>
                  <a:lnTo>
                    <a:pt x="932" y="0"/>
                  </a:lnTo>
                  <a:lnTo>
                    <a:pt x="932" y="44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" name="Freeform 582"/>
            <p:cNvSpPr>
              <a:spLocks/>
            </p:cNvSpPr>
            <p:nvPr/>
          </p:nvSpPr>
          <p:spPr bwMode="auto">
            <a:xfrm>
              <a:off x="4880" y="702"/>
              <a:ext cx="465" cy="177"/>
            </a:xfrm>
            <a:custGeom>
              <a:avLst/>
              <a:gdLst>
                <a:gd name="T0" fmla="*/ 232 w 932"/>
                <a:gd name="T1" fmla="*/ 11 h 354"/>
                <a:gd name="T2" fmla="*/ 205 w 932"/>
                <a:gd name="T3" fmla="*/ 39 h 354"/>
                <a:gd name="T4" fmla="*/ 192 w 932"/>
                <a:gd name="T5" fmla="*/ 49 h 354"/>
                <a:gd name="T6" fmla="*/ 179 w 932"/>
                <a:gd name="T7" fmla="*/ 60 h 354"/>
                <a:gd name="T8" fmla="*/ 170 w 932"/>
                <a:gd name="T9" fmla="*/ 67 h 354"/>
                <a:gd name="T10" fmla="*/ 161 w 932"/>
                <a:gd name="T11" fmla="*/ 78 h 354"/>
                <a:gd name="T12" fmla="*/ 143 w 932"/>
                <a:gd name="T13" fmla="*/ 72 h 354"/>
                <a:gd name="T14" fmla="*/ 139 w 932"/>
                <a:gd name="T15" fmla="*/ 72 h 354"/>
                <a:gd name="T16" fmla="*/ 125 w 932"/>
                <a:gd name="T17" fmla="*/ 83 h 354"/>
                <a:gd name="T18" fmla="*/ 108 w 932"/>
                <a:gd name="T19" fmla="*/ 89 h 354"/>
                <a:gd name="T20" fmla="*/ 103 w 932"/>
                <a:gd name="T21" fmla="*/ 72 h 354"/>
                <a:gd name="T22" fmla="*/ 89 w 932"/>
                <a:gd name="T23" fmla="*/ 60 h 354"/>
                <a:gd name="T24" fmla="*/ 80 w 932"/>
                <a:gd name="T25" fmla="*/ 67 h 354"/>
                <a:gd name="T26" fmla="*/ 63 w 932"/>
                <a:gd name="T27" fmla="*/ 67 h 354"/>
                <a:gd name="T28" fmla="*/ 45 w 932"/>
                <a:gd name="T29" fmla="*/ 72 h 354"/>
                <a:gd name="T30" fmla="*/ 31 w 932"/>
                <a:gd name="T31" fmla="*/ 72 h 354"/>
                <a:gd name="T32" fmla="*/ 22 w 932"/>
                <a:gd name="T33" fmla="*/ 67 h 354"/>
                <a:gd name="T34" fmla="*/ 9 w 932"/>
                <a:gd name="T35" fmla="*/ 67 h 354"/>
                <a:gd name="T36" fmla="*/ 0 w 932"/>
                <a:gd name="T37" fmla="*/ 55 h 354"/>
                <a:gd name="T38" fmla="*/ 13 w 932"/>
                <a:gd name="T39" fmla="*/ 49 h 354"/>
                <a:gd name="T40" fmla="*/ 22 w 932"/>
                <a:gd name="T41" fmla="*/ 39 h 354"/>
                <a:gd name="T42" fmla="*/ 17 w 932"/>
                <a:gd name="T43" fmla="*/ 11 h 354"/>
                <a:gd name="T44" fmla="*/ 197 w 932"/>
                <a:gd name="T45" fmla="*/ 0 h 354"/>
                <a:gd name="T46" fmla="*/ 232 w 932"/>
                <a:gd name="T47" fmla="*/ 0 h 354"/>
                <a:gd name="T48" fmla="*/ 232 w 932"/>
                <a:gd name="T49" fmla="*/ 11 h 3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2"/>
                <a:gd name="T76" fmla="*/ 0 h 354"/>
                <a:gd name="T77" fmla="*/ 932 w 932"/>
                <a:gd name="T78" fmla="*/ 354 h 3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2" h="354">
                  <a:moveTo>
                    <a:pt x="932" y="44"/>
                  </a:moveTo>
                  <a:lnTo>
                    <a:pt x="824" y="155"/>
                  </a:lnTo>
                  <a:lnTo>
                    <a:pt x="770" y="199"/>
                  </a:lnTo>
                  <a:lnTo>
                    <a:pt x="717" y="241"/>
                  </a:lnTo>
                  <a:lnTo>
                    <a:pt x="682" y="266"/>
                  </a:lnTo>
                  <a:lnTo>
                    <a:pt x="646" y="310"/>
                  </a:lnTo>
                  <a:lnTo>
                    <a:pt x="573" y="285"/>
                  </a:lnTo>
                  <a:lnTo>
                    <a:pt x="558" y="285"/>
                  </a:lnTo>
                  <a:lnTo>
                    <a:pt x="501" y="331"/>
                  </a:lnTo>
                  <a:lnTo>
                    <a:pt x="432" y="354"/>
                  </a:lnTo>
                  <a:lnTo>
                    <a:pt x="412" y="285"/>
                  </a:lnTo>
                  <a:lnTo>
                    <a:pt x="359" y="241"/>
                  </a:lnTo>
                  <a:lnTo>
                    <a:pt x="321" y="266"/>
                  </a:lnTo>
                  <a:lnTo>
                    <a:pt x="252" y="266"/>
                  </a:lnTo>
                  <a:lnTo>
                    <a:pt x="180" y="285"/>
                  </a:lnTo>
                  <a:lnTo>
                    <a:pt x="126" y="285"/>
                  </a:lnTo>
                  <a:lnTo>
                    <a:pt x="89" y="266"/>
                  </a:lnTo>
                  <a:lnTo>
                    <a:pt x="36" y="266"/>
                  </a:lnTo>
                  <a:lnTo>
                    <a:pt x="0" y="220"/>
                  </a:lnTo>
                  <a:lnTo>
                    <a:pt x="55" y="199"/>
                  </a:lnTo>
                  <a:lnTo>
                    <a:pt x="89" y="155"/>
                  </a:lnTo>
                  <a:lnTo>
                    <a:pt x="71" y="44"/>
                  </a:lnTo>
                  <a:lnTo>
                    <a:pt x="790" y="0"/>
                  </a:lnTo>
                  <a:lnTo>
                    <a:pt x="932" y="0"/>
                  </a:lnTo>
                  <a:lnTo>
                    <a:pt x="932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7" name="Freeform 584"/>
          <p:cNvSpPr>
            <a:spLocks/>
          </p:cNvSpPr>
          <p:nvPr/>
        </p:nvSpPr>
        <p:spPr bwMode="auto">
          <a:xfrm>
            <a:off x="7218363" y="1149350"/>
            <a:ext cx="569912" cy="490538"/>
          </a:xfrm>
          <a:custGeom>
            <a:avLst/>
            <a:gdLst>
              <a:gd name="T0" fmla="*/ 452367298 w 718"/>
              <a:gd name="T1" fmla="*/ 42076111 h 619"/>
              <a:gd name="T2" fmla="*/ 441656448 w 718"/>
              <a:gd name="T3" fmla="*/ 69708696 h 619"/>
              <a:gd name="T4" fmla="*/ 417715390 w 718"/>
              <a:gd name="T5" fmla="*/ 98597331 h 619"/>
              <a:gd name="T6" fmla="*/ 395664149 w 718"/>
              <a:gd name="T7" fmla="*/ 110528757 h 619"/>
              <a:gd name="T8" fmla="*/ 417715390 w 718"/>
              <a:gd name="T9" fmla="*/ 194681746 h 619"/>
              <a:gd name="T10" fmla="*/ 293597548 w 718"/>
              <a:gd name="T11" fmla="*/ 264390467 h 619"/>
              <a:gd name="T12" fmla="*/ 271546406 w 718"/>
              <a:gd name="T13" fmla="*/ 277578723 h 619"/>
              <a:gd name="T14" fmla="*/ 248865028 w 718"/>
              <a:gd name="T15" fmla="*/ 306467358 h 619"/>
              <a:gd name="T16" fmla="*/ 236894498 w 718"/>
              <a:gd name="T17" fmla="*/ 320283248 h 619"/>
              <a:gd name="T18" fmla="*/ 203502221 w 718"/>
              <a:gd name="T19" fmla="*/ 320283248 h 619"/>
              <a:gd name="T20" fmla="*/ 180820842 w 718"/>
              <a:gd name="T21" fmla="*/ 347915821 h 619"/>
              <a:gd name="T22" fmla="*/ 147428614 w 718"/>
              <a:gd name="T23" fmla="*/ 388735858 h 619"/>
              <a:gd name="T24" fmla="*/ 114037180 w 718"/>
              <a:gd name="T25" fmla="*/ 334099139 h 619"/>
              <a:gd name="T26" fmla="*/ 114037180 w 718"/>
              <a:gd name="T27" fmla="*/ 306467358 h 619"/>
              <a:gd name="T28" fmla="*/ 78124773 w 718"/>
              <a:gd name="T29" fmla="*/ 277578723 h 619"/>
              <a:gd name="T30" fmla="*/ 68044161 w 718"/>
              <a:gd name="T31" fmla="*/ 291394613 h 619"/>
              <a:gd name="T32" fmla="*/ 68044161 w 718"/>
              <a:gd name="T33" fmla="*/ 320283248 h 619"/>
              <a:gd name="T34" fmla="*/ 56703075 w 718"/>
              <a:gd name="T35" fmla="*/ 320283248 h 619"/>
              <a:gd name="T36" fmla="*/ 44732533 w 718"/>
              <a:gd name="T37" fmla="*/ 347915821 h 619"/>
              <a:gd name="T38" fmla="*/ 22051148 w 718"/>
              <a:gd name="T39" fmla="*/ 347915821 h 619"/>
              <a:gd name="T40" fmla="*/ 22051148 w 718"/>
              <a:gd name="T41" fmla="*/ 320283248 h 619"/>
              <a:gd name="T42" fmla="*/ 0 w 718"/>
              <a:gd name="T43" fmla="*/ 291394613 h 619"/>
              <a:gd name="T44" fmla="*/ 0 w 718"/>
              <a:gd name="T45" fmla="*/ 249946150 h 619"/>
              <a:gd name="T46" fmla="*/ 34651920 w 718"/>
              <a:gd name="T47" fmla="*/ 222314369 h 619"/>
              <a:gd name="T48" fmla="*/ 56703075 w 718"/>
              <a:gd name="T49" fmla="*/ 222314369 h 619"/>
              <a:gd name="T50" fmla="*/ 68044161 w 718"/>
              <a:gd name="T51" fmla="*/ 194681746 h 619"/>
              <a:gd name="T52" fmla="*/ 68044161 w 718"/>
              <a:gd name="T53" fmla="*/ 167049966 h 619"/>
              <a:gd name="T54" fmla="*/ 78124773 w 718"/>
              <a:gd name="T55" fmla="*/ 152605648 h 619"/>
              <a:gd name="T56" fmla="*/ 101436389 w 718"/>
              <a:gd name="T57" fmla="*/ 139417392 h 619"/>
              <a:gd name="T58" fmla="*/ 147428614 w 718"/>
              <a:gd name="T59" fmla="*/ 82896952 h 619"/>
              <a:gd name="T60" fmla="*/ 157509227 w 718"/>
              <a:gd name="T61" fmla="*/ 55264379 h 619"/>
              <a:gd name="T62" fmla="*/ 190901455 w 718"/>
              <a:gd name="T63" fmla="*/ 82896952 h 619"/>
              <a:gd name="T64" fmla="*/ 226813886 w 718"/>
              <a:gd name="T65" fmla="*/ 55264379 h 619"/>
              <a:gd name="T66" fmla="*/ 260205320 w 718"/>
              <a:gd name="T67" fmla="*/ 27632586 h 619"/>
              <a:gd name="T68" fmla="*/ 372982770 w 718"/>
              <a:gd name="T69" fmla="*/ 0 h 619"/>
              <a:gd name="T70" fmla="*/ 441656448 w 718"/>
              <a:gd name="T71" fmla="*/ 0 h 619"/>
              <a:gd name="T72" fmla="*/ 452367298 w 718"/>
              <a:gd name="T73" fmla="*/ 42076111 h 6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8"/>
              <a:gd name="T112" fmla="*/ 0 h 619"/>
              <a:gd name="T113" fmla="*/ 718 w 718"/>
              <a:gd name="T114" fmla="*/ 619 h 61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8" h="619">
                <a:moveTo>
                  <a:pt x="718" y="67"/>
                </a:moveTo>
                <a:lnTo>
                  <a:pt x="701" y="111"/>
                </a:lnTo>
                <a:lnTo>
                  <a:pt x="663" y="157"/>
                </a:lnTo>
                <a:lnTo>
                  <a:pt x="628" y="176"/>
                </a:lnTo>
                <a:lnTo>
                  <a:pt x="663" y="310"/>
                </a:lnTo>
                <a:lnTo>
                  <a:pt x="466" y="421"/>
                </a:lnTo>
                <a:lnTo>
                  <a:pt x="431" y="442"/>
                </a:lnTo>
                <a:lnTo>
                  <a:pt x="395" y="488"/>
                </a:lnTo>
                <a:lnTo>
                  <a:pt x="376" y="510"/>
                </a:lnTo>
                <a:lnTo>
                  <a:pt x="323" y="510"/>
                </a:lnTo>
                <a:lnTo>
                  <a:pt x="287" y="554"/>
                </a:lnTo>
                <a:lnTo>
                  <a:pt x="234" y="619"/>
                </a:lnTo>
                <a:lnTo>
                  <a:pt x="181" y="532"/>
                </a:lnTo>
                <a:lnTo>
                  <a:pt x="181" y="488"/>
                </a:lnTo>
                <a:lnTo>
                  <a:pt x="124" y="442"/>
                </a:lnTo>
                <a:lnTo>
                  <a:pt x="108" y="464"/>
                </a:lnTo>
                <a:lnTo>
                  <a:pt x="108" y="510"/>
                </a:lnTo>
                <a:lnTo>
                  <a:pt x="90" y="510"/>
                </a:lnTo>
                <a:lnTo>
                  <a:pt x="71" y="554"/>
                </a:lnTo>
                <a:lnTo>
                  <a:pt x="35" y="554"/>
                </a:lnTo>
                <a:lnTo>
                  <a:pt x="35" y="510"/>
                </a:lnTo>
                <a:lnTo>
                  <a:pt x="0" y="464"/>
                </a:lnTo>
                <a:lnTo>
                  <a:pt x="0" y="398"/>
                </a:lnTo>
                <a:lnTo>
                  <a:pt x="55" y="354"/>
                </a:lnTo>
                <a:lnTo>
                  <a:pt x="90" y="354"/>
                </a:lnTo>
                <a:lnTo>
                  <a:pt x="108" y="310"/>
                </a:lnTo>
                <a:lnTo>
                  <a:pt x="108" y="266"/>
                </a:lnTo>
                <a:lnTo>
                  <a:pt x="124" y="243"/>
                </a:lnTo>
                <a:lnTo>
                  <a:pt x="161" y="222"/>
                </a:lnTo>
                <a:lnTo>
                  <a:pt x="234" y="132"/>
                </a:lnTo>
                <a:lnTo>
                  <a:pt x="250" y="88"/>
                </a:lnTo>
                <a:lnTo>
                  <a:pt x="303" y="132"/>
                </a:lnTo>
                <a:lnTo>
                  <a:pt x="360" y="88"/>
                </a:lnTo>
                <a:lnTo>
                  <a:pt x="413" y="44"/>
                </a:lnTo>
                <a:lnTo>
                  <a:pt x="592" y="0"/>
                </a:lnTo>
                <a:lnTo>
                  <a:pt x="701" y="0"/>
                </a:lnTo>
                <a:lnTo>
                  <a:pt x="718" y="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587"/>
          <p:cNvGrpSpPr>
            <a:grpSpLocks/>
          </p:cNvGrpSpPr>
          <p:nvPr/>
        </p:nvGrpSpPr>
        <p:grpSpPr bwMode="auto">
          <a:xfrm>
            <a:off x="7218363" y="1149350"/>
            <a:ext cx="569912" cy="490538"/>
            <a:chOff x="4547" y="724"/>
            <a:chExt cx="359" cy="309"/>
          </a:xfrm>
        </p:grpSpPr>
        <p:sp>
          <p:nvSpPr>
            <p:cNvPr id="4658" name="Freeform 585"/>
            <p:cNvSpPr>
              <a:spLocks/>
            </p:cNvSpPr>
            <p:nvPr/>
          </p:nvSpPr>
          <p:spPr bwMode="auto">
            <a:xfrm>
              <a:off x="4547" y="724"/>
              <a:ext cx="359" cy="309"/>
            </a:xfrm>
            <a:custGeom>
              <a:avLst/>
              <a:gdLst>
                <a:gd name="T0" fmla="*/ 180 w 718"/>
                <a:gd name="T1" fmla="*/ 16 h 619"/>
                <a:gd name="T2" fmla="*/ 176 w 718"/>
                <a:gd name="T3" fmla="*/ 27 h 619"/>
                <a:gd name="T4" fmla="*/ 166 w 718"/>
                <a:gd name="T5" fmla="*/ 39 h 619"/>
                <a:gd name="T6" fmla="*/ 157 w 718"/>
                <a:gd name="T7" fmla="*/ 44 h 619"/>
                <a:gd name="T8" fmla="*/ 166 w 718"/>
                <a:gd name="T9" fmla="*/ 77 h 619"/>
                <a:gd name="T10" fmla="*/ 116 w 718"/>
                <a:gd name="T11" fmla="*/ 105 h 619"/>
                <a:gd name="T12" fmla="*/ 107 w 718"/>
                <a:gd name="T13" fmla="*/ 110 h 619"/>
                <a:gd name="T14" fmla="*/ 98 w 718"/>
                <a:gd name="T15" fmla="*/ 122 h 619"/>
                <a:gd name="T16" fmla="*/ 94 w 718"/>
                <a:gd name="T17" fmla="*/ 127 h 619"/>
                <a:gd name="T18" fmla="*/ 81 w 718"/>
                <a:gd name="T19" fmla="*/ 127 h 619"/>
                <a:gd name="T20" fmla="*/ 72 w 718"/>
                <a:gd name="T21" fmla="*/ 138 h 619"/>
                <a:gd name="T22" fmla="*/ 58 w 718"/>
                <a:gd name="T23" fmla="*/ 154 h 619"/>
                <a:gd name="T24" fmla="*/ 45 w 718"/>
                <a:gd name="T25" fmla="*/ 133 h 619"/>
                <a:gd name="T26" fmla="*/ 45 w 718"/>
                <a:gd name="T27" fmla="*/ 122 h 619"/>
                <a:gd name="T28" fmla="*/ 31 w 718"/>
                <a:gd name="T29" fmla="*/ 110 h 619"/>
                <a:gd name="T30" fmla="*/ 27 w 718"/>
                <a:gd name="T31" fmla="*/ 116 h 619"/>
                <a:gd name="T32" fmla="*/ 27 w 718"/>
                <a:gd name="T33" fmla="*/ 127 h 619"/>
                <a:gd name="T34" fmla="*/ 22 w 718"/>
                <a:gd name="T35" fmla="*/ 127 h 619"/>
                <a:gd name="T36" fmla="*/ 18 w 718"/>
                <a:gd name="T37" fmla="*/ 138 h 619"/>
                <a:gd name="T38" fmla="*/ 9 w 718"/>
                <a:gd name="T39" fmla="*/ 138 h 619"/>
                <a:gd name="T40" fmla="*/ 9 w 718"/>
                <a:gd name="T41" fmla="*/ 127 h 619"/>
                <a:gd name="T42" fmla="*/ 0 w 718"/>
                <a:gd name="T43" fmla="*/ 116 h 619"/>
                <a:gd name="T44" fmla="*/ 0 w 718"/>
                <a:gd name="T45" fmla="*/ 99 h 619"/>
                <a:gd name="T46" fmla="*/ 13 w 718"/>
                <a:gd name="T47" fmla="*/ 88 h 619"/>
                <a:gd name="T48" fmla="*/ 22 w 718"/>
                <a:gd name="T49" fmla="*/ 88 h 619"/>
                <a:gd name="T50" fmla="*/ 27 w 718"/>
                <a:gd name="T51" fmla="*/ 77 h 619"/>
                <a:gd name="T52" fmla="*/ 27 w 718"/>
                <a:gd name="T53" fmla="*/ 66 h 619"/>
                <a:gd name="T54" fmla="*/ 31 w 718"/>
                <a:gd name="T55" fmla="*/ 60 h 619"/>
                <a:gd name="T56" fmla="*/ 41 w 718"/>
                <a:gd name="T57" fmla="*/ 55 h 619"/>
                <a:gd name="T58" fmla="*/ 58 w 718"/>
                <a:gd name="T59" fmla="*/ 33 h 619"/>
                <a:gd name="T60" fmla="*/ 62 w 718"/>
                <a:gd name="T61" fmla="*/ 22 h 619"/>
                <a:gd name="T62" fmla="*/ 76 w 718"/>
                <a:gd name="T63" fmla="*/ 33 h 619"/>
                <a:gd name="T64" fmla="*/ 90 w 718"/>
                <a:gd name="T65" fmla="*/ 22 h 619"/>
                <a:gd name="T66" fmla="*/ 103 w 718"/>
                <a:gd name="T67" fmla="*/ 11 h 619"/>
                <a:gd name="T68" fmla="*/ 148 w 718"/>
                <a:gd name="T69" fmla="*/ 0 h 619"/>
                <a:gd name="T70" fmla="*/ 176 w 718"/>
                <a:gd name="T71" fmla="*/ 0 h 619"/>
                <a:gd name="T72" fmla="*/ 180 w 718"/>
                <a:gd name="T73" fmla="*/ 16 h 6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8"/>
                <a:gd name="T112" fmla="*/ 0 h 619"/>
                <a:gd name="T113" fmla="*/ 718 w 718"/>
                <a:gd name="T114" fmla="*/ 619 h 6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8" h="619">
                  <a:moveTo>
                    <a:pt x="718" y="67"/>
                  </a:moveTo>
                  <a:lnTo>
                    <a:pt x="701" y="111"/>
                  </a:lnTo>
                  <a:lnTo>
                    <a:pt x="663" y="157"/>
                  </a:lnTo>
                  <a:lnTo>
                    <a:pt x="628" y="176"/>
                  </a:lnTo>
                  <a:lnTo>
                    <a:pt x="663" y="310"/>
                  </a:lnTo>
                  <a:lnTo>
                    <a:pt x="466" y="421"/>
                  </a:lnTo>
                  <a:lnTo>
                    <a:pt x="431" y="442"/>
                  </a:lnTo>
                  <a:lnTo>
                    <a:pt x="395" y="488"/>
                  </a:lnTo>
                  <a:lnTo>
                    <a:pt x="376" y="510"/>
                  </a:lnTo>
                  <a:lnTo>
                    <a:pt x="323" y="510"/>
                  </a:lnTo>
                  <a:lnTo>
                    <a:pt x="287" y="554"/>
                  </a:lnTo>
                  <a:lnTo>
                    <a:pt x="234" y="619"/>
                  </a:lnTo>
                  <a:lnTo>
                    <a:pt x="181" y="532"/>
                  </a:lnTo>
                  <a:lnTo>
                    <a:pt x="181" y="488"/>
                  </a:lnTo>
                  <a:lnTo>
                    <a:pt x="124" y="442"/>
                  </a:lnTo>
                  <a:lnTo>
                    <a:pt x="108" y="464"/>
                  </a:lnTo>
                  <a:lnTo>
                    <a:pt x="108" y="510"/>
                  </a:lnTo>
                  <a:lnTo>
                    <a:pt x="90" y="510"/>
                  </a:lnTo>
                  <a:lnTo>
                    <a:pt x="71" y="554"/>
                  </a:lnTo>
                  <a:lnTo>
                    <a:pt x="35" y="554"/>
                  </a:lnTo>
                  <a:lnTo>
                    <a:pt x="35" y="510"/>
                  </a:lnTo>
                  <a:lnTo>
                    <a:pt x="0" y="464"/>
                  </a:lnTo>
                  <a:lnTo>
                    <a:pt x="0" y="398"/>
                  </a:lnTo>
                  <a:lnTo>
                    <a:pt x="55" y="354"/>
                  </a:lnTo>
                  <a:lnTo>
                    <a:pt x="90" y="354"/>
                  </a:lnTo>
                  <a:lnTo>
                    <a:pt x="108" y="310"/>
                  </a:lnTo>
                  <a:lnTo>
                    <a:pt x="108" y="266"/>
                  </a:lnTo>
                  <a:lnTo>
                    <a:pt x="124" y="243"/>
                  </a:lnTo>
                  <a:lnTo>
                    <a:pt x="161" y="222"/>
                  </a:lnTo>
                  <a:lnTo>
                    <a:pt x="234" y="132"/>
                  </a:lnTo>
                  <a:lnTo>
                    <a:pt x="250" y="88"/>
                  </a:lnTo>
                  <a:lnTo>
                    <a:pt x="303" y="132"/>
                  </a:lnTo>
                  <a:lnTo>
                    <a:pt x="360" y="88"/>
                  </a:lnTo>
                  <a:lnTo>
                    <a:pt x="413" y="44"/>
                  </a:lnTo>
                  <a:lnTo>
                    <a:pt x="592" y="0"/>
                  </a:lnTo>
                  <a:lnTo>
                    <a:pt x="701" y="0"/>
                  </a:lnTo>
                  <a:lnTo>
                    <a:pt x="718" y="67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" name="Freeform 586"/>
            <p:cNvSpPr>
              <a:spLocks/>
            </p:cNvSpPr>
            <p:nvPr/>
          </p:nvSpPr>
          <p:spPr bwMode="auto">
            <a:xfrm>
              <a:off x="4547" y="724"/>
              <a:ext cx="359" cy="309"/>
            </a:xfrm>
            <a:custGeom>
              <a:avLst/>
              <a:gdLst>
                <a:gd name="T0" fmla="*/ 180 w 718"/>
                <a:gd name="T1" fmla="*/ 16 h 619"/>
                <a:gd name="T2" fmla="*/ 176 w 718"/>
                <a:gd name="T3" fmla="*/ 27 h 619"/>
                <a:gd name="T4" fmla="*/ 166 w 718"/>
                <a:gd name="T5" fmla="*/ 39 h 619"/>
                <a:gd name="T6" fmla="*/ 157 w 718"/>
                <a:gd name="T7" fmla="*/ 44 h 619"/>
                <a:gd name="T8" fmla="*/ 166 w 718"/>
                <a:gd name="T9" fmla="*/ 77 h 619"/>
                <a:gd name="T10" fmla="*/ 116 w 718"/>
                <a:gd name="T11" fmla="*/ 105 h 619"/>
                <a:gd name="T12" fmla="*/ 107 w 718"/>
                <a:gd name="T13" fmla="*/ 110 h 619"/>
                <a:gd name="T14" fmla="*/ 98 w 718"/>
                <a:gd name="T15" fmla="*/ 122 h 619"/>
                <a:gd name="T16" fmla="*/ 94 w 718"/>
                <a:gd name="T17" fmla="*/ 127 h 619"/>
                <a:gd name="T18" fmla="*/ 81 w 718"/>
                <a:gd name="T19" fmla="*/ 127 h 619"/>
                <a:gd name="T20" fmla="*/ 72 w 718"/>
                <a:gd name="T21" fmla="*/ 138 h 619"/>
                <a:gd name="T22" fmla="*/ 58 w 718"/>
                <a:gd name="T23" fmla="*/ 154 h 619"/>
                <a:gd name="T24" fmla="*/ 45 w 718"/>
                <a:gd name="T25" fmla="*/ 133 h 619"/>
                <a:gd name="T26" fmla="*/ 45 w 718"/>
                <a:gd name="T27" fmla="*/ 122 h 619"/>
                <a:gd name="T28" fmla="*/ 31 w 718"/>
                <a:gd name="T29" fmla="*/ 110 h 619"/>
                <a:gd name="T30" fmla="*/ 27 w 718"/>
                <a:gd name="T31" fmla="*/ 116 h 619"/>
                <a:gd name="T32" fmla="*/ 27 w 718"/>
                <a:gd name="T33" fmla="*/ 127 h 619"/>
                <a:gd name="T34" fmla="*/ 22 w 718"/>
                <a:gd name="T35" fmla="*/ 127 h 619"/>
                <a:gd name="T36" fmla="*/ 18 w 718"/>
                <a:gd name="T37" fmla="*/ 138 h 619"/>
                <a:gd name="T38" fmla="*/ 9 w 718"/>
                <a:gd name="T39" fmla="*/ 138 h 619"/>
                <a:gd name="T40" fmla="*/ 9 w 718"/>
                <a:gd name="T41" fmla="*/ 127 h 619"/>
                <a:gd name="T42" fmla="*/ 0 w 718"/>
                <a:gd name="T43" fmla="*/ 116 h 619"/>
                <a:gd name="T44" fmla="*/ 0 w 718"/>
                <a:gd name="T45" fmla="*/ 99 h 619"/>
                <a:gd name="T46" fmla="*/ 13 w 718"/>
                <a:gd name="T47" fmla="*/ 88 h 619"/>
                <a:gd name="T48" fmla="*/ 22 w 718"/>
                <a:gd name="T49" fmla="*/ 88 h 619"/>
                <a:gd name="T50" fmla="*/ 27 w 718"/>
                <a:gd name="T51" fmla="*/ 77 h 619"/>
                <a:gd name="T52" fmla="*/ 27 w 718"/>
                <a:gd name="T53" fmla="*/ 66 h 619"/>
                <a:gd name="T54" fmla="*/ 31 w 718"/>
                <a:gd name="T55" fmla="*/ 60 h 619"/>
                <a:gd name="T56" fmla="*/ 41 w 718"/>
                <a:gd name="T57" fmla="*/ 55 h 619"/>
                <a:gd name="T58" fmla="*/ 58 w 718"/>
                <a:gd name="T59" fmla="*/ 33 h 619"/>
                <a:gd name="T60" fmla="*/ 62 w 718"/>
                <a:gd name="T61" fmla="*/ 22 h 619"/>
                <a:gd name="T62" fmla="*/ 76 w 718"/>
                <a:gd name="T63" fmla="*/ 33 h 619"/>
                <a:gd name="T64" fmla="*/ 90 w 718"/>
                <a:gd name="T65" fmla="*/ 22 h 619"/>
                <a:gd name="T66" fmla="*/ 103 w 718"/>
                <a:gd name="T67" fmla="*/ 11 h 619"/>
                <a:gd name="T68" fmla="*/ 148 w 718"/>
                <a:gd name="T69" fmla="*/ 0 h 619"/>
                <a:gd name="T70" fmla="*/ 176 w 718"/>
                <a:gd name="T71" fmla="*/ 0 h 619"/>
                <a:gd name="T72" fmla="*/ 180 w 718"/>
                <a:gd name="T73" fmla="*/ 16 h 6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8"/>
                <a:gd name="T112" fmla="*/ 0 h 619"/>
                <a:gd name="T113" fmla="*/ 718 w 718"/>
                <a:gd name="T114" fmla="*/ 619 h 6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8" h="619">
                  <a:moveTo>
                    <a:pt x="718" y="67"/>
                  </a:moveTo>
                  <a:lnTo>
                    <a:pt x="701" y="111"/>
                  </a:lnTo>
                  <a:lnTo>
                    <a:pt x="663" y="157"/>
                  </a:lnTo>
                  <a:lnTo>
                    <a:pt x="628" y="176"/>
                  </a:lnTo>
                  <a:lnTo>
                    <a:pt x="663" y="310"/>
                  </a:lnTo>
                  <a:lnTo>
                    <a:pt x="466" y="421"/>
                  </a:lnTo>
                  <a:lnTo>
                    <a:pt x="431" y="442"/>
                  </a:lnTo>
                  <a:lnTo>
                    <a:pt x="395" y="488"/>
                  </a:lnTo>
                  <a:lnTo>
                    <a:pt x="376" y="510"/>
                  </a:lnTo>
                  <a:lnTo>
                    <a:pt x="323" y="510"/>
                  </a:lnTo>
                  <a:lnTo>
                    <a:pt x="287" y="554"/>
                  </a:lnTo>
                  <a:lnTo>
                    <a:pt x="234" y="619"/>
                  </a:lnTo>
                  <a:lnTo>
                    <a:pt x="181" y="532"/>
                  </a:lnTo>
                  <a:lnTo>
                    <a:pt x="181" y="488"/>
                  </a:lnTo>
                  <a:lnTo>
                    <a:pt x="124" y="442"/>
                  </a:lnTo>
                  <a:lnTo>
                    <a:pt x="108" y="464"/>
                  </a:lnTo>
                  <a:lnTo>
                    <a:pt x="108" y="510"/>
                  </a:lnTo>
                  <a:lnTo>
                    <a:pt x="90" y="510"/>
                  </a:lnTo>
                  <a:lnTo>
                    <a:pt x="71" y="554"/>
                  </a:lnTo>
                  <a:lnTo>
                    <a:pt x="35" y="554"/>
                  </a:lnTo>
                  <a:lnTo>
                    <a:pt x="35" y="510"/>
                  </a:lnTo>
                  <a:lnTo>
                    <a:pt x="0" y="464"/>
                  </a:lnTo>
                  <a:lnTo>
                    <a:pt x="0" y="398"/>
                  </a:lnTo>
                  <a:lnTo>
                    <a:pt x="55" y="354"/>
                  </a:lnTo>
                  <a:lnTo>
                    <a:pt x="90" y="354"/>
                  </a:lnTo>
                  <a:lnTo>
                    <a:pt x="108" y="310"/>
                  </a:lnTo>
                  <a:lnTo>
                    <a:pt x="108" y="266"/>
                  </a:lnTo>
                  <a:lnTo>
                    <a:pt x="124" y="243"/>
                  </a:lnTo>
                  <a:lnTo>
                    <a:pt x="161" y="222"/>
                  </a:lnTo>
                  <a:lnTo>
                    <a:pt x="234" y="132"/>
                  </a:lnTo>
                  <a:lnTo>
                    <a:pt x="250" y="88"/>
                  </a:lnTo>
                  <a:lnTo>
                    <a:pt x="303" y="132"/>
                  </a:lnTo>
                  <a:lnTo>
                    <a:pt x="360" y="88"/>
                  </a:lnTo>
                  <a:lnTo>
                    <a:pt x="413" y="44"/>
                  </a:lnTo>
                  <a:lnTo>
                    <a:pt x="592" y="0"/>
                  </a:lnTo>
                  <a:lnTo>
                    <a:pt x="701" y="0"/>
                  </a:lnTo>
                  <a:lnTo>
                    <a:pt x="718" y="6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Freeform 588"/>
          <p:cNvSpPr>
            <a:spLocks/>
          </p:cNvSpPr>
          <p:nvPr/>
        </p:nvSpPr>
        <p:spPr bwMode="auto">
          <a:xfrm>
            <a:off x="3787775" y="1165225"/>
            <a:ext cx="527050" cy="579438"/>
          </a:xfrm>
          <a:custGeom>
            <a:avLst/>
            <a:gdLst>
              <a:gd name="T0" fmla="*/ 408233959 w 663"/>
              <a:gd name="T1" fmla="*/ 223034442 h 730"/>
              <a:gd name="T2" fmla="*/ 374109273 w 663"/>
              <a:gd name="T3" fmla="*/ 236894912 h 730"/>
              <a:gd name="T4" fmla="*/ 362102395 w 663"/>
              <a:gd name="T5" fmla="*/ 265246883 h 730"/>
              <a:gd name="T6" fmla="*/ 362102395 w 663"/>
              <a:gd name="T7" fmla="*/ 321320588 h 730"/>
              <a:gd name="T8" fmla="*/ 362102395 w 663"/>
              <a:gd name="T9" fmla="*/ 334551614 h 730"/>
              <a:gd name="T10" fmla="*/ 327977708 w 663"/>
              <a:gd name="T11" fmla="*/ 375503579 h 730"/>
              <a:gd name="T12" fmla="*/ 294484210 w 663"/>
              <a:gd name="T13" fmla="*/ 375503579 h 730"/>
              <a:gd name="T14" fmla="*/ 305859105 w 663"/>
              <a:gd name="T15" fmla="*/ 334551614 h 730"/>
              <a:gd name="T16" fmla="*/ 272366402 w 663"/>
              <a:gd name="T17" fmla="*/ 334551614 h 730"/>
              <a:gd name="T18" fmla="*/ 260991507 w 663"/>
              <a:gd name="T19" fmla="*/ 349042321 h 730"/>
              <a:gd name="T20" fmla="*/ 248352645 w 663"/>
              <a:gd name="T21" fmla="*/ 375503579 h 730"/>
              <a:gd name="T22" fmla="*/ 226234837 w 663"/>
              <a:gd name="T23" fmla="*/ 362273347 h 730"/>
              <a:gd name="T24" fmla="*/ 204116980 w 663"/>
              <a:gd name="T25" fmla="*/ 362273347 h 730"/>
              <a:gd name="T26" fmla="*/ 181367189 w 663"/>
              <a:gd name="T27" fmla="*/ 403225312 h 730"/>
              <a:gd name="T28" fmla="*/ 169992293 w 663"/>
              <a:gd name="T29" fmla="*/ 375503579 h 730"/>
              <a:gd name="T30" fmla="*/ 146610520 w 663"/>
              <a:gd name="T31" fmla="*/ 375503579 h 730"/>
              <a:gd name="T32" fmla="*/ 125124694 w 663"/>
              <a:gd name="T33" fmla="*/ 418976595 h 730"/>
              <a:gd name="T34" fmla="*/ 125124694 w 663"/>
              <a:gd name="T35" fmla="*/ 432207621 h 730"/>
              <a:gd name="T36" fmla="*/ 90367206 w 663"/>
              <a:gd name="T37" fmla="*/ 459929354 h 730"/>
              <a:gd name="T38" fmla="*/ 79624293 w 663"/>
              <a:gd name="T39" fmla="*/ 445438646 h 730"/>
              <a:gd name="T40" fmla="*/ 66985432 w 663"/>
              <a:gd name="T41" fmla="*/ 418976595 h 730"/>
              <a:gd name="T42" fmla="*/ 33492716 w 663"/>
              <a:gd name="T43" fmla="*/ 375503579 h 730"/>
              <a:gd name="T44" fmla="*/ 22117814 w 663"/>
              <a:gd name="T45" fmla="*/ 349042321 h 730"/>
              <a:gd name="T46" fmla="*/ 10742916 w 663"/>
              <a:gd name="T47" fmla="*/ 306829880 h 730"/>
              <a:gd name="T48" fmla="*/ 0 w 663"/>
              <a:gd name="T49" fmla="*/ 277847671 h 730"/>
              <a:gd name="T50" fmla="*/ 45499594 w 663"/>
              <a:gd name="T51" fmla="*/ 277847671 h 730"/>
              <a:gd name="T52" fmla="*/ 66985432 w 663"/>
              <a:gd name="T53" fmla="*/ 265246883 h 730"/>
              <a:gd name="T54" fmla="*/ 66985432 w 663"/>
              <a:gd name="T55" fmla="*/ 236894912 h 730"/>
              <a:gd name="T56" fmla="*/ 79624293 w 663"/>
              <a:gd name="T57" fmla="*/ 223034442 h 730"/>
              <a:gd name="T58" fmla="*/ 90367206 w 663"/>
              <a:gd name="T59" fmla="*/ 138608717 h 730"/>
              <a:gd name="T60" fmla="*/ 113117816 w 663"/>
              <a:gd name="T61" fmla="*/ 84425701 h 730"/>
              <a:gd name="T62" fmla="*/ 113117816 w 663"/>
              <a:gd name="T63" fmla="*/ 14490714 h 730"/>
              <a:gd name="T64" fmla="*/ 135235624 w 663"/>
              <a:gd name="T65" fmla="*/ 0 h 730"/>
              <a:gd name="T66" fmla="*/ 418976971 w 663"/>
              <a:gd name="T67" fmla="*/ 14490714 h 730"/>
              <a:gd name="T68" fmla="*/ 408233959 w 663"/>
              <a:gd name="T69" fmla="*/ 223034442 h 73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3"/>
              <a:gd name="T106" fmla="*/ 0 h 730"/>
              <a:gd name="T107" fmla="*/ 663 w 663"/>
              <a:gd name="T108" fmla="*/ 730 h 73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3" h="730">
                <a:moveTo>
                  <a:pt x="646" y="354"/>
                </a:moveTo>
                <a:lnTo>
                  <a:pt x="592" y="376"/>
                </a:lnTo>
                <a:lnTo>
                  <a:pt x="573" y="421"/>
                </a:lnTo>
                <a:lnTo>
                  <a:pt x="573" y="510"/>
                </a:lnTo>
                <a:lnTo>
                  <a:pt x="573" y="531"/>
                </a:lnTo>
                <a:lnTo>
                  <a:pt x="519" y="596"/>
                </a:lnTo>
                <a:lnTo>
                  <a:pt x="466" y="596"/>
                </a:lnTo>
                <a:lnTo>
                  <a:pt x="484" y="531"/>
                </a:lnTo>
                <a:lnTo>
                  <a:pt x="431" y="531"/>
                </a:lnTo>
                <a:lnTo>
                  <a:pt x="413" y="554"/>
                </a:lnTo>
                <a:lnTo>
                  <a:pt x="393" y="596"/>
                </a:lnTo>
                <a:lnTo>
                  <a:pt x="358" y="575"/>
                </a:lnTo>
                <a:lnTo>
                  <a:pt x="323" y="575"/>
                </a:lnTo>
                <a:lnTo>
                  <a:pt x="287" y="640"/>
                </a:lnTo>
                <a:lnTo>
                  <a:pt x="269" y="596"/>
                </a:lnTo>
                <a:lnTo>
                  <a:pt x="232" y="596"/>
                </a:lnTo>
                <a:lnTo>
                  <a:pt x="198" y="665"/>
                </a:lnTo>
                <a:lnTo>
                  <a:pt x="198" y="686"/>
                </a:lnTo>
                <a:lnTo>
                  <a:pt x="143" y="730"/>
                </a:lnTo>
                <a:lnTo>
                  <a:pt x="126" y="707"/>
                </a:lnTo>
                <a:lnTo>
                  <a:pt x="106" y="665"/>
                </a:lnTo>
                <a:lnTo>
                  <a:pt x="53" y="596"/>
                </a:lnTo>
                <a:lnTo>
                  <a:pt x="35" y="554"/>
                </a:lnTo>
                <a:lnTo>
                  <a:pt x="17" y="487"/>
                </a:lnTo>
                <a:lnTo>
                  <a:pt x="0" y="441"/>
                </a:lnTo>
                <a:lnTo>
                  <a:pt x="72" y="441"/>
                </a:lnTo>
                <a:lnTo>
                  <a:pt x="106" y="421"/>
                </a:lnTo>
                <a:lnTo>
                  <a:pt x="106" y="376"/>
                </a:lnTo>
                <a:lnTo>
                  <a:pt x="126" y="354"/>
                </a:lnTo>
                <a:lnTo>
                  <a:pt x="143" y="220"/>
                </a:lnTo>
                <a:lnTo>
                  <a:pt x="179" y="134"/>
                </a:lnTo>
                <a:lnTo>
                  <a:pt x="179" y="23"/>
                </a:lnTo>
                <a:lnTo>
                  <a:pt x="214" y="0"/>
                </a:lnTo>
                <a:lnTo>
                  <a:pt x="663" y="23"/>
                </a:lnTo>
                <a:lnTo>
                  <a:pt x="646" y="3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91"/>
          <p:cNvGrpSpPr>
            <a:grpSpLocks/>
          </p:cNvGrpSpPr>
          <p:nvPr/>
        </p:nvGrpSpPr>
        <p:grpSpPr bwMode="auto">
          <a:xfrm>
            <a:off x="3787775" y="1165225"/>
            <a:ext cx="527050" cy="579438"/>
            <a:chOff x="2386" y="734"/>
            <a:chExt cx="332" cy="365"/>
          </a:xfrm>
        </p:grpSpPr>
        <p:sp>
          <p:nvSpPr>
            <p:cNvPr id="4656" name="Freeform 589"/>
            <p:cNvSpPr>
              <a:spLocks/>
            </p:cNvSpPr>
            <p:nvPr/>
          </p:nvSpPr>
          <p:spPr bwMode="auto">
            <a:xfrm>
              <a:off x="2386" y="734"/>
              <a:ext cx="332" cy="365"/>
            </a:xfrm>
            <a:custGeom>
              <a:avLst/>
              <a:gdLst>
                <a:gd name="T0" fmla="*/ 162 w 663"/>
                <a:gd name="T1" fmla="*/ 89 h 730"/>
                <a:gd name="T2" fmla="*/ 148 w 663"/>
                <a:gd name="T3" fmla="*/ 94 h 730"/>
                <a:gd name="T4" fmla="*/ 144 w 663"/>
                <a:gd name="T5" fmla="*/ 105 h 730"/>
                <a:gd name="T6" fmla="*/ 144 w 663"/>
                <a:gd name="T7" fmla="*/ 127 h 730"/>
                <a:gd name="T8" fmla="*/ 144 w 663"/>
                <a:gd name="T9" fmla="*/ 133 h 730"/>
                <a:gd name="T10" fmla="*/ 130 w 663"/>
                <a:gd name="T11" fmla="*/ 149 h 730"/>
                <a:gd name="T12" fmla="*/ 117 w 663"/>
                <a:gd name="T13" fmla="*/ 149 h 730"/>
                <a:gd name="T14" fmla="*/ 121 w 663"/>
                <a:gd name="T15" fmla="*/ 133 h 730"/>
                <a:gd name="T16" fmla="*/ 108 w 663"/>
                <a:gd name="T17" fmla="*/ 133 h 730"/>
                <a:gd name="T18" fmla="*/ 104 w 663"/>
                <a:gd name="T19" fmla="*/ 139 h 730"/>
                <a:gd name="T20" fmla="*/ 99 w 663"/>
                <a:gd name="T21" fmla="*/ 149 h 730"/>
                <a:gd name="T22" fmla="*/ 90 w 663"/>
                <a:gd name="T23" fmla="*/ 144 h 730"/>
                <a:gd name="T24" fmla="*/ 81 w 663"/>
                <a:gd name="T25" fmla="*/ 144 h 730"/>
                <a:gd name="T26" fmla="*/ 72 w 663"/>
                <a:gd name="T27" fmla="*/ 160 h 730"/>
                <a:gd name="T28" fmla="*/ 68 w 663"/>
                <a:gd name="T29" fmla="*/ 149 h 730"/>
                <a:gd name="T30" fmla="*/ 58 w 663"/>
                <a:gd name="T31" fmla="*/ 149 h 730"/>
                <a:gd name="T32" fmla="*/ 50 w 663"/>
                <a:gd name="T33" fmla="*/ 167 h 730"/>
                <a:gd name="T34" fmla="*/ 50 w 663"/>
                <a:gd name="T35" fmla="*/ 172 h 730"/>
                <a:gd name="T36" fmla="*/ 36 w 663"/>
                <a:gd name="T37" fmla="*/ 183 h 730"/>
                <a:gd name="T38" fmla="*/ 32 w 663"/>
                <a:gd name="T39" fmla="*/ 177 h 730"/>
                <a:gd name="T40" fmla="*/ 27 w 663"/>
                <a:gd name="T41" fmla="*/ 167 h 730"/>
                <a:gd name="T42" fmla="*/ 14 w 663"/>
                <a:gd name="T43" fmla="*/ 149 h 730"/>
                <a:gd name="T44" fmla="*/ 9 w 663"/>
                <a:gd name="T45" fmla="*/ 139 h 730"/>
                <a:gd name="T46" fmla="*/ 5 w 663"/>
                <a:gd name="T47" fmla="*/ 121 h 730"/>
                <a:gd name="T48" fmla="*/ 0 w 663"/>
                <a:gd name="T49" fmla="*/ 110 h 730"/>
                <a:gd name="T50" fmla="*/ 18 w 663"/>
                <a:gd name="T51" fmla="*/ 110 h 730"/>
                <a:gd name="T52" fmla="*/ 27 w 663"/>
                <a:gd name="T53" fmla="*/ 105 h 730"/>
                <a:gd name="T54" fmla="*/ 27 w 663"/>
                <a:gd name="T55" fmla="*/ 94 h 730"/>
                <a:gd name="T56" fmla="*/ 32 w 663"/>
                <a:gd name="T57" fmla="*/ 89 h 730"/>
                <a:gd name="T58" fmla="*/ 36 w 663"/>
                <a:gd name="T59" fmla="*/ 55 h 730"/>
                <a:gd name="T60" fmla="*/ 45 w 663"/>
                <a:gd name="T61" fmla="*/ 34 h 730"/>
                <a:gd name="T62" fmla="*/ 45 w 663"/>
                <a:gd name="T63" fmla="*/ 6 h 730"/>
                <a:gd name="T64" fmla="*/ 54 w 663"/>
                <a:gd name="T65" fmla="*/ 0 h 730"/>
                <a:gd name="T66" fmla="*/ 166 w 663"/>
                <a:gd name="T67" fmla="*/ 6 h 730"/>
                <a:gd name="T68" fmla="*/ 162 w 663"/>
                <a:gd name="T69" fmla="*/ 89 h 7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3"/>
                <a:gd name="T106" fmla="*/ 0 h 730"/>
                <a:gd name="T107" fmla="*/ 663 w 663"/>
                <a:gd name="T108" fmla="*/ 730 h 7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3" h="730">
                  <a:moveTo>
                    <a:pt x="646" y="354"/>
                  </a:moveTo>
                  <a:lnTo>
                    <a:pt x="592" y="376"/>
                  </a:lnTo>
                  <a:lnTo>
                    <a:pt x="573" y="421"/>
                  </a:lnTo>
                  <a:lnTo>
                    <a:pt x="573" y="510"/>
                  </a:lnTo>
                  <a:lnTo>
                    <a:pt x="573" y="531"/>
                  </a:lnTo>
                  <a:lnTo>
                    <a:pt x="519" y="596"/>
                  </a:lnTo>
                  <a:lnTo>
                    <a:pt x="466" y="596"/>
                  </a:lnTo>
                  <a:lnTo>
                    <a:pt x="484" y="531"/>
                  </a:lnTo>
                  <a:lnTo>
                    <a:pt x="431" y="531"/>
                  </a:lnTo>
                  <a:lnTo>
                    <a:pt x="413" y="554"/>
                  </a:lnTo>
                  <a:lnTo>
                    <a:pt x="393" y="596"/>
                  </a:lnTo>
                  <a:lnTo>
                    <a:pt x="358" y="575"/>
                  </a:lnTo>
                  <a:lnTo>
                    <a:pt x="323" y="575"/>
                  </a:lnTo>
                  <a:lnTo>
                    <a:pt x="287" y="640"/>
                  </a:lnTo>
                  <a:lnTo>
                    <a:pt x="269" y="596"/>
                  </a:lnTo>
                  <a:lnTo>
                    <a:pt x="232" y="596"/>
                  </a:lnTo>
                  <a:lnTo>
                    <a:pt x="198" y="665"/>
                  </a:lnTo>
                  <a:lnTo>
                    <a:pt x="198" y="686"/>
                  </a:lnTo>
                  <a:lnTo>
                    <a:pt x="143" y="730"/>
                  </a:lnTo>
                  <a:lnTo>
                    <a:pt x="126" y="707"/>
                  </a:lnTo>
                  <a:lnTo>
                    <a:pt x="106" y="665"/>
                  </a:lnTo>
                  <a:lnTo>
                    <a:pt x="53" y="596"/>
                  </a:lnTo>
                  <a:lnTo>
                    <a:pt x="35" y="554"/>
                  </a:lnTo>
                  <a:lnTo>
                    <a:pt x="17" y="487"/>
                  </a:lnTo>
                  <a:lnTo>
                    <a:pt x="0" y="441"/>
                  </a:lnTo>
                  <a:lnTo>
                    <a:pt x="72" y="441"/>
                  </a:lnTo>
                  <a:lnTo>
                    <a:pt x="106" y="421"/>
                  </a:lnTo>
                  <a:lnTo>
                    <a:pt x="106" y="376"/>
                  </a:lnTo>
                  <a:lnTo>
                    <a:pt x="126" y="354"/>
                  </a:lnTo>
                  <a:lnTo>
                    <a:pt x="143" y="220"/>
                  </a:lnTo>
                  <a:lnTo>
                    <a:pt x="179" y="134"/>
                  </a:lnTo>
                  <a:lnTo>
                    <a:pt x="179" y="23"/>
                  </a:lnTo>
                  <a:lnTo>
                    <a:pt x="214" y="0"/>
                  </a:lnTo>
                  <a:lnTo>
                    <a:pt x="663" y="23"/>
                  </a:lnTo>
                  <a:lnTo>
                    <a:pt x="646" y="3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" name="Freeform 590"/>
            <p:cNvSpPr>
              <a:spLocks/>
            </p:cNvSpPr>
            <p:nvPr/>
          </p:nvSpPr>
          <p:spPr bwMode="auto">
            <a:xfrm>
              <a:off x="2386" y="734"/>
              <a:ext cx="332" cy="365"/>
            </a:xfrm>
            <a:custGeom>
              <a:avLst/>
              <a:gdLst>
                <a:gd name="T0" fmla="*/ 162 w 663"/>
                <a:gd name="T1" fmla="*/ 89 h 730"/>
                <a:gd name="T2" fmla="*/ 148 w 663"/>
                <a:gd name="T3" fmla="*/ 94 h 730"/>
                <a:gd name="T4" fmla="*/ 144 w 663"/>
                <a:gd name="T5" fmla="*/ 105 h 730"/>
                <a:gd name="T6" fmla="*/ 144 w 663"/>
                <a:gd name="T7" fmla="*/ 127 h 730"/>
                <a:gd name="T8" fmla="*/ 144 w 663"/>
                <a:gd name="T9" fmla="*/ 133 h 730"/>
                <a:gd name="T10" fmla="*/ 130 w 663"/>
                <a:gd name="T11" fmla="*/ 149 h 730"/>
                <a:gd name="T12" fmla="*/ 117 w 663"/>
                <a:gd name="T13" fmla="*/ 149 h 730"/>
                <a:gd name="T14" fmla="*/ 121 w 663"/>
                <a:gd name="T15" fmla="*/ 133 h 730"/>
                <a:gd name="T16" fmla="*/ 108 w 663"/>
                <a:gd name="T17" fmla="*/ 133 h 730"/>
                <a:gd name="T18" fmla="*/ 104 w 663"/>
                <a:gd name="T19" fmla="*/ 139 h 730"/>
                <a:gd name="T20" fmla="*/ 99 w 663"/>
                <a:gd name="T21" fmla="*/ 149 h 730"/>
                <a:gd name="T22" fmla="*/ 90 w 663"/>
                <a:gd name="T23" fmla="*/ 144 h 730"/>
                <a:gd name="T24" fmla="*/ 81 w 663"/>
                <a:gd name="T25" fmla="*/ 144 h 730"/>
                <a:gd name="T26" fmla="*/ 72 w 663"/>
                <a:gd name="T27" fmla="*/ 160 h 730"/>
                <a:gd name="T28" fmla="*/ 68 w 663"/>
                <a:gd name="T29" fmla="*/ 149 h 730"/>
                <a:gd name="T30" fmla="*/ 58 w 663"/>
                <a:gd name="T31" fmla="*/ 149 h 730"/>
                <a:gd name="T32" fmla="*/ 50 w 663"/>
                <a:gd name="T33" fmla="*/ 167 h 730"/>
                <a:gd name="T34" fmla="*/ 50 w 663"/>
                <a:gd name="T35" fmla="*/ 172 h 730"/>
                <a:gd name="T36" fmla="*/ 36 w 663"/>
                <a:gd name="T37" fmla="*/ 183 h 730"/>
                <a:gd name="T38" fmla="*/ 32 w 663"/>
                <a:gd name="T39" fmla="*/ 177 h 730"/>
                <a:gd name="T40" fmla="*/ 27 w 663"/>
                <a:gd name="T41" fmla="*/ 167 h 730"/>
                <a:gd name="T42" fmla="*/ 14 w 663"/>
                <a:gd name="T43" fmla="*/ 149 h 730"/>
                <a:gd name="T44" fmla="*/ 9 w 663"/>
                <a:gd name="T45" fmla="*/ 139 h 730"/>
                <a:gd name="T46" fmla="*/ 5 w 663"/>
                <a:gd name="T47" fmla="*/ 121 h 730"/>
                <a:gd name="T48" fmla="*/ 0 w 663"/>
                <a:gd name="T49" fmla="*/ 110 h 730"/>
                <a:gd name="T50" fmla="*/ 18 w 663"/>
                <a:gd name="T51" fmla="*/ 110 h 730"/>
                <a:gd name="T52" fmla="*/ 27 w 663"/>
                <a:gd name="T53" fmla="*/ 105 h 730"/>
                <a:gd name="T54" fmla="*/ 27 w 663"/>
                <a:gd name="T55" fmla="*/ 94 h 730"/>
                <a:gd name="T56" fmla="*/ 32 w 663"/>
                <a:gd name="T57" fmla="*/ 89 h 730"/>
                <a:gd name="T58" fmla="*/ 36 w 663"/>
                <a:gd name="T59" fmla="*/ 55 h 730"/>
                <a:gd name="T60" fmla="*/ 45 w 663"/>
                <a:gd name="T61" fmla="*/ 34 h 730"/>
                <a:gd name="T62" fmla="*/ 45 w 663"/>
                <a:gd name="T63" fmla="*/ 6 h 730"/>
                <a:gd name="T64" fmla="*/ 54 w 663"/>
                <a:gd name="T65" fmla="*/ 0 h 730"/>
                <a:gd name="T66" fmla="*/ 166 w 663"/>
                <a:gd name="T67" fmla="*/ 6 h 730"/>
                <a:gd name="T68" fmla="*/ 162 w 663"/>
                <a:gd name="T69" fmla="*/ 89 h 7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3"/>
                <a:gd name="T106" fmla="*/ 0 h 730"/>
                <a:gd name="T107" fmla="*/ 663 w 663"/>
                <a:gd name="T108" fmla="*/ 730 h 7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3" h="730">
                  <a:moveTo>
                    <a:pt x="646" y="354"/>
                  </a:moveTo>
                  <a:lnTo>
                    <a:pt x="592" y="376"/>
                  </a:lnTo>
                  <a:lnTo>
                    <a:pt x="573" y="421"/>
                  </a:lnTo>
                  <a:lnTo>
                    <a:pt x="573" y="510"/>
                  </a:lnTo>
                  <a:lnTo>
                    <a:pt x="573" y="531"/>
                  </a:lnTo>
                  <a:lnTo>
                    <a:pt x="519" y="596"/>
                  </a:lnTo>
                  <a:lnTo>
                    <a:pt x="466" y="596"/>
                  </a:lnTo>
                  <a:lnTo>
                    <a:pt x="484" y="531"/>
                  </a:lnTo>
                  <a:lnTo>
                    <a:pt x="431" y="531"/>
                  </a:lnTo>
                  <a:lnTo>
                    <a:pt x="413" y="554"/>
                  </a:lnTo>
                  <a:lnTo>
                    <a:pt x="393" y="596"/>
                  </a:lnTo>
                  <a:lnTo>
                    <a:pt x="358" y="575"/>
                  </a:lnTo>
                  <a:lnTo>
                    <a:pt x="323" y="575"/>
                  </a:lnTo>
                  <a:lnTo>
                    <a:pt x="287" y="640"/>
                  </a:lnTo>
                  <a:lnTo>
                    <a:pt x="269" y="596"/>
                  </a:lnTo>
                  <a:lnTo>
                    <a:pt x="232" y="596"/>
                  </a:lnTo>
                  <a:lnTo>
                    <a:pt x="198" y="665"/>
                  </a:lnTo>
                  <a:lnTo>
                    <a:pt x="198" y="686"/>
                  </a:lnTo>
                  <a:lnTo>
                    <a:pt x="143" y="730"/>
                  </a:lnTo>
                  <a:lnTo>
                    <a:pt x="126" y="707"/>
                  </a:lnTo>
                  <a:lnTo>
                    <a:pt x="106" y="665"/>
                  </a:lnTo>
                  <a:lnTo>
                    <a:pt x="53" y="596"/>
                  </a:lnTo>
                  <a:lnTo>
                    <a:pt x="35" y="554"/>
                  </a:lnTo>
                  <a:lnTo>
                    <a:pt x="17" y="487"/>
                  </a:lnTo>
                  <a:lnTo>
                    <a:pt x="0" y="441"/>
                  </a:lnTo>
                  <a:lnTo>
                    <a:pt x="72" y="441"/>
                  </a:lnTo>
                  <a:lnTo>
                    <a:pt x="106" y="421"/>
                  </a:lnTo>
                  <a:lnTo>
                    <a:pt x="106" y="376"/>
                  </a:lnTo>
                  <a:lnTo>
                    <a:pt x="126" y="354"/>
                  </a:lnTo>
                  <a:lnTo>
                    <a:pt x="143" y="220"/>
                  </a:lnTo>
                  <a:lnTo>
                    <a:pt x="179" y="134"/>
                  </a:lnTo>
                  <a:lnTo>
                    <a:pt x="179" y="23"/>
                  </a:lnTo>
                  <a:lnTo>
                    <a:pt x="214" y="0"/>
                  </a:lnTo>
                  <a:lnTo>
                    <a:pt x="663" y="23"/>
                  </a:lnTo>
                  <a:lnTo>
                    <a:pt x="646" y="35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1" name="Freeform 592"/>
          <p:cNvSpPr>
            <a:spLocks/>
          </p:cNvSpPr>
          <p:nvPr/>
        </p:nvSpPr>
        <p:spPr bwMode="auto">
          <a:xfrm>
            <a:off x="3390900" y="1165225"/>
            <a:ext cx="525463" cy="420688"/>
          </a:xfrm>
          <a:custGeom>
            <a:avLst/>
            <a:gdLst>
              <a:gd name="T0" fmla="*/ 417086698 w 662"/>
              <a:gd name="T1" fmla="*/ 27617256 h 531"/>
              <a:gd name="T2" fmla="*/ 404485810 w 662"/>
              <a:gd name="T3" fmla="*/ 84107480 h 531"/>
              <a:gd name="T4" fmla="*/ 382434628 w 662"/>
              <a:gd name="T5" fmla="*/ 138087059 h 531"/>
              <a:gd name="T6" fmla="*/ 382434628 w 662"/>
              <a:gd name="T7" fmla="*/ 207758872 h 531"/>
              <a:gd name="T8" fmla="*/ 361012891 w 662"/>
              <a:gd name="T9" fmla="*/ 222195356 h 531"/>
              <a:gd name="T10" fmla="*/ 361012891 w 662"/>
              <a:gd name="T11" fmla="*/ 249812600 h 531"/>
              <a:gd name="T12" fmla="*/ 326360921 w 662"/>
              <a:gd name="T13" fmla="*/ 249812600 h 531"/>
              <a:gd name="T14" fmla="*/ 315650052 w 662"/>
              <a:gd name="T15" fmla="*/ 249812600 h 531"/>
              <a:gd name="T16" fmla="*/ 292968632 w 662"/>
              <a:gd name="T17" fmla="*/ 264249084 h 531"/>
              <a:gd name="T18" fmla="*/ 269656975 w 662"/>
              <a:gd name="T19" fmla="*/ 276802376 h 531"/>
              <a:gd name="T20" fmla="*/ 259576344 w 662"/>
              <a:gd name="T21" fmla="*/ 292493794 h 531"/>
              <a:gd name="T22" fmla="*/ 259576344 w 662"/>
              <a:gd name="T23" fmla="*/ 333292589 h 531"/>
              <a:gd name="T24" fmla="*/ 248236031 w 662"/>
              <a:gd name="T25" fmla="*/ 333292589 h 531"/>
              <a:gd name="T26" fmla="*/ 214843743 w 662"/>
              <a:gd name="T27" fmla="*/ 320111830 h 531"/>
              <a:gd name="T28" fmla="*/ 180191723 w 662"/>
              <a:gd name="T29" fmla="*/ 305675345 h 531"/>
              <a:gd name="T30" fmla="*/ 157510304 w 662"/>
              <a:gd name="T31" fmla="*/ 305675345 h 531"/>
              <a:gd name="T32" fmla="*/ 34651983 w 662"/>
              <a:gd name="T33" fmla="*/ 207758872 h 531"/>
              <a:gd name="T34" fmla="*/ 34651983 w 662"/>
              <a:gd name="T35" fmla="*/ 124906300 h 531"/>
              <a:gd name="T36" fmla="*/ 0 w 662"/>
              <a:gd name="T37" fmla="*/ 110469815 h 531"/>
              <a:gd name="T38" fmla="*/ 12600792 w 662"/>
              <a:gd name="T39" fmla="*/ 84107480 h 531"/>
              <a:gd name="T40" fmla="*/ 12600792 w 662"/>
              <a:gd name="T41" fmla="*/ 27617256 h 531"/>
              <a:gd name="T42" fmla="*/ 34651983 w 662"/>
              <a:gd name="T43" fmla="*/ 0 h 531"/>
              <a:gd name="T44" fmla="*/ 202242905 w 662"/>
              <a:gd name="T45" fmla="*/ 0 h 531"/>
              <a:gd name="T46" fmla="*/ 404485810 w 662"/>
              <a:gd name="T47" fmla="*/ 0 h 531"/>
              <a:gd name="T48" fmla="*/ 417086698 w 662"/>
              <a:gd name="T49" fmla="*/ 27617256 h 5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62"/>
              <a:gd name="T76" fmla="*/ 0 h 531"/>
              <a:gd name="T77" fmla="*/ 662 w 662"/>
              <a:gd name="T78" fmla="*/ 531 h 5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62" h="531">
                <a:moveTo>
                  <a:pt x="662" y="44"/>
                </a:moveTo>
                <a:lnTo>
                  <a:pt x="642" y="134"/>
                </a:lnTo>
                <a:lnTo>
                  <a:pt x="607" y="220"/>
                </a:lnTo>
                <a:lnTo>
                  <a:pt x="607" y="331"/>
                </a:lnTo>
                <a:lnTo>
                  <a:pt x="573" y="354"/>
                </a:lnTo>
                <a:lnTo>
                  <a:pt x="573" y="398"/>
                </a:lnTo>
                <a:lnTo>
                  <a:pt x="518" y="398"/>
                </a:lnTo>
                <a:lnTo>
                  <a:pt x="501" y="398"/>
                </a:lnTo>
                <a:lnTo>
                  <a:pt x="465" y="421"/>
                </a:lnTo>
                <a:lnTo>
                  <a:pt x="428" y="441"/>
                </a:lnTo>
                <a:lnTo>
                  <a:pt x="412" y="466"/>
                </a:lnTo>
                <a:lnTo>
                  <a:pt x="412" y="531"/>
                </a:lnTo>
                <a:lnTo>
                  <a:pt x="394" y="531"/>
                </a:lnTo>
                <a:lnTo>
                  <a:pt x="341" y="510"/>
                </a:lnTo>
                <a:lnTo>
                  <a:pt x="286" y="487"/>
                </a:lnTo>
                <a:lnTo>
                  <a:pt x="250" y="487"/>
                </a:lnTo>
                <a:lnTo>
                  <a:pt x="55" y="331"/>
                </a:lnTo>
                <a:lnTo>
                  <a:pt x="55" y="199"/>
                </a:lnTo>
                <a:lnTo>
                  <a:pt x="0" y="176"/>
                </a:lnTo>
                <a:lnTo>
                  <a:pt x="20" y="134"/>
                </a:lnTo>
                <a:lnTo>
                  <a:pt x="20" y="44"/>
                </a:lnTo>
                <a:lnTo>
                  <a:pt x="55" y="0"/>
                </a:lnTo>
                <a:lnTo>
                  <a:pt x="321" y="0"/>
                </a:lnTo>
                <a:lnTo>
                  <a:pt x="642" y="0"/>
                </a:lnTo>
                <a:lnTo>
                  <a:pt x="662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595"/>
          <p:cNvGrpSpPr>
            <a:grpSpLocks/>
          </p:cNvGrpSpPr>
          <p:nvPr/>
        </p:nvGrpSpPr>
        <p:grpSpPr bwMode="auto">
          <a:xfrm>
            <a:off x="3390900" y="1165225"/>
            <a:ext cx="525463" cy="420688"/>
            <a:chOff x="2136" y="734"/>
            <a:chExt cx="331" cy="265"/>
          </a:xfrm>
        </p:grpSpPr>
        <p:sp>
          <p:nvSpPr>
            <p:cNvPr id="4654" name="Freeform 593"/>
            <p:cNvSpPr>
              <a:spLocks/>
            </p:cNvSpPr>
            <p:nvPr/>
          </p:nvSpPr>
          <p:spPr bwMode="auto">
            <a:xfrm>
              <a:off x="2136" y="734"/>
              <a:ext cx="331" cy="265"/>
            </a:xfrm>
            <a:custGeom>
              <a:avLst/>
              <a:gdLst>
                <a:gd name="T0" fmla="*/ 166 w 662"/>
                <a:gd name="T1" fmla="*/ 11 h 531"/>
                <a:gd name="T2" fmla="*/ 161 w 662"/>
                <a:gd name="T3" fmla="*/ 33 h 531"/>
                <a:gd name="T4" fmla="*/ 152 w 662"/>
                <a:gd name="T5" fmla="*/ 55 h 531"/>
                <a:gd name="T6" fmla="*/ 152 w 662"/>
                <a:gd name="T7" fmla="*/ 82 h 531"/>
                <a:gd name="T8" fmla="*/ 144 w 662"/>
                <a:gd name="T9" fmla="*/ 88 h 531"/>
                <a:gd name="T10" fmla="*/ 144 w 662"/>
                <a:gd name="T11" fmla="*/ 99 h 531"/>
                <a:gd name="T12" fmla="*/ 130 w 662"/>
                <a:gd name="T13" fmla="*/ 99 h 531"/>
                <a:gd name="T14" fmla="*/ 125 w 662"/>
                <a:gd name="T15" fmla="*/ 99 h 531"/>
                <a:gd name="T16" fmla="*/ 116 w 662"/>
                <a:gd name="T17" fmla="*/ 105 h 531"/>
                <a:gd name="T18" fmla="*/ 107 w 662"/>
                <a:gd name="T19" fmla="*/ 110 h 531"/>
                <a:gd name="T20" fmla="*/ 103 w 662"/>
                <a:gd name="T21" fmla="*/ 116 h 531"/>
                <a:gd name="T22" fmla="*/ 103 w 662"/>
                <a:gd name="T23" fmla="*/ 132 h 531"/>
                <a:gd name="T24" fmla="*/ 98 w 662"/>
                <a:gd name="T25" fmla="*/ 132 h 531"/>
                <a:gd name="T26" fmla="*/ 85 w 662"/>
                <a:gd name="T27" fmla="*/ 127 h 531"/>
                <a:gd name="T28" fmla="*/ 72 w 662"/>
                <a:gd name="T29" fmla="*/ 121 h 531"/>
                <a:gd name="T30" fmla="*/ 62 w 662"/>
                <a:gd name="T31" fmla="*/ 121 h 531"/>
                <a:gd name="T32" fmla="*/ 13 w 662"/>
                <a:gd name="T33" fmla="*/ 82 h 531"/>
                <a:gd name="T34" fmla="*/ 13 w 662"/>
                <a:gd name="T35" fmla="*/ 49 h 531"/>
                <a:gd name="T36" fmla="*/ 0 w 662"/>
                <a:gd name="T37" fmla="*/ 44 h 531"/>
                <a:gd name="T38" fmla="*/ 5 w 662"/>
                <a:gd name="T39" fmla="*/ 33 h 531"/>
                <a:gd name="T40" fmla="*/ 5 w 662"/>
                <a:gd name="T41" fmla="*/ 11 h 531"/>
                <a:gd name="T42" fmla="*/ 13 w 662"/>
                <a:gd name="T43" fmla="*/ 0 h 531"/>
                <a:gd name="T44" fmla="*/ 81 w 662"/>
                <a:gd name="T45" fmla="*/ 0 h 531"/>
                <a:gd name="T46" fmla="*/ 161 w 662"/>
                <a:gd name="T47" fmla="*/ 0 h 531"/>
                <a:gd name="T48" fmla="*/ 166 w 662"/>
                <a:gd name="T49" fmla="*/ 11 h 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2"/>
                <a:gd name="T76" fmla="*/ 0 h 531"/>
                <a:gd name="T77" fmla="*/ 662 w 662"/>
                <a:gd name="T78" fmla="*/ 531 h 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2" h="531">
                  <a:moveTo>
                    <a:pt x="662" y="44"/>
                  </a:moveTo>
                  <a:lnTo>
                    <a:pt x="642" y="134"/>
                  </a:lnTo>
                  <a:lnTo>
                    <a:pt x="607" y="220"/>
                  </a:lnTo>
                  <a:lnTo>
                    <a:pt x="607" y="331"/>
                  </a:lnTo>
                  <a:lnTo>
                    <a:pt x="573" y="354"/>
                  </a:lnTo>
                  <a:lnTo>
                    <a:pt x="573" y="398"/>
                  </a:lnTo>
                  <a:lnTo>
                    <a:pt x="518" y="398"/>
                  </a:lnTo>
                  <a:lnTo>
                    <a:pt x="501" y="398"/>
                  </a:lnTo>
                  <a:lnTo>
                    <a:pt x="465" y="421"/>
                  </a:lnTo>
                  <a:lnTo>
                    <a:pt x="428" y="441"/>
                  </a:lnTo>
                  <a:lnTo>
                    <a:pt x="412" y="466"/>
                  </a:lnTo>
                  <a:lnTo>
                    <a:pt x="412" y="531"/>
                  </a:lnTo>
                  <a:lnTo>
                    <a:pt x="394" y="531"/>
                  </a:lnTo>
                  <a:lnTo>
                    <a:pt x="341" y="510"/>
                  </a:lnTo>
                  <a:lnTo>
                    <a:pt x="286" y="487"/>
                  </a:lnTo>
                  <a:lnTo>
                    <a:pt x="250" y="487"/>
                  </a:lnTo>
                  <a:lnTo>
                    <a:pt x="55" y="331"/>
                  </a:lnTo>
                  <a:lnTo>
                    <a:pt x="55" y="199"/>
                  </a:lnTo>
                  <a:lnTo>
                    <a:pt x="0" y="176"/>
                  </a:lnTo>
                  <a:lnTo>
                    <a:pt x="20" y="134"/>
                  </a:lnTo>
                  <a:lnTo>
                    <a:pt x="20" y="44"/>
                  </a:lnTo>
                  <a:lnTo>
                    <a:pt x="55" y="0"/>
                  </a:lnTo>
                  <a:lnTo>
                    <a:pt x="321" y="0"/>
                  </a:lnTo>
                  <a:lnTo>
                    <a:pt x="642" y="0"/>
                  </a:lnTo>
                  <a:lnTo>
                    <a:pt x="662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" name="Freeform 594"/>
            <p:cNvSpPr>
              <a:spLocks/>
            </p:cNvSpPr>
            <p:nvPr/>
          </p:nvSpPr>
          <p:spPr bwMode="auto">
            <a:xfrm>
              <a:off x="2136" y="734"/>
              <a:ext cx="331" cy="265"/>
            </a:xfrm>
            <a:custGeom>
              <a:avLst/>
              <a:gdLst>
                <a:gd name="T0" fmla="*/ 166 w 662"/>
                <a:gd name="T1" fmla="*/ 11 h 531"/>
                <a:gd name="T2" fmla="*/ 161 w 662"/>
                <a:gd name="T3" fmla="*/ 33 h 531"/>
                <a:gd name="T4" fmla="*/ 152 w 662"/>
                <a:gd name="T5" fmla="*/ 55 h 531"/>
                <a:gd name="T6" fmla="*/ 152 w 662"/>
                <a:gd name="T7" fmla="*/ 82 h 531"/>
                <a:gd name="T8" fmla="*/ 144 w 662"/>
                <a:gd name="T9" fmla="*/ 88 h 531"/>
                <a:gd name="T10" fmla="*/ 144 w 662"/>
                <a:gd name="T11" fmla="*/ 99 h 531"/>
                <a:gd name="T12" fmla="*/ 130 w 662"/>
                <a:gd name="T13" fmla="*/ 99 h 531"/>
                <a:gd name="T14" fmla="*/ 125 w 662"/>
                <a:gd name="T15" fmla="*/ 99 h 531"/>
                <a:gd name="T16" fmla="*/ 116 w 662"/>
                <a:gd name="T17" fmla="*/ 105 h 531"/>
                <a:gd name="T18" fmla="*/ 107 w 662"/>
                <a:gd name="T19" fmla="*/ 110 h 531"/>
                <a:gd name="T20" fmla="*/ 103 w 662"/>
                <a:gd name="T21" fmla="*/ 116 h 531"/>
                <a:gd name="T22" fmla="*/ 103 w 662"/>
                <a:gd name="T23" fmla="*/ 132 h 531"/>
                <a:gd name="T24" fmla="*/ 98 w 662"/>
                <a:gd name="T25" fmla="*/ 132 h 531"/>
                <a:gd name="T26" fmla="*/ 85 w 662"/>
                <a:gd name="T27" fmla="*/ 127 h 531"/>
                <a:gd name="T28" fmla="*/ 72 w 662"/>
                <a:gd name="T29" fmla="*/ 121 h 531"/>
                <a:gd name="T30" fmla="*/ 62 w 662"/>
                <a:gd name="T31" fmla="*/ 121 h 531"/>
                <a:gd name="T32" fmla="*/ 13 w 662"/>
                <a:gd name="T33" fmla="*/ 82 h 531"/>
                <a:gd name="T34" fmla="*/ 13 w 662"/>
                <a:gd name="T35" fmla="*/ 49 h 531"/>
                <a:gd name="T36" fmla="*/ 0 w 662"/>
                <a:gd name="T37" fmla="*/ 44 h 531"/>
                <a:gd name="T38" fmla="*/ 5 w 662"/>
                <a:gd name="T39" fmla="*/ 33 h 531"/>
                <a:gd name="T40" fmla="*/ 5 w 662"/>
                <a:gd name="T41" fmla="*/ 11 h 531"/>
                <a:gd name="T42" fmla="*/ 13 w 662"/>
                <a:gd name="T43" fmla="*/ 0 h 531"/>
                <a:gd name="T44" fmla="*/ 81 w 662"/>
                <a:gd name="T45" fmla="*/ 0 h 531"/>
                <a:gd name="T46" fmla="*/ 161 w 662"/>
                <a:gd name="T47" fmla="*/ 0 h 531"/>
                <a:gd name="T48" fmla="*/ 166 w 662"/>
                <a:gd name="T49" fmla="*/ 11 h 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2"/>
                <a:gd name="T76" fmla="*/ 0 h 531"/>
                <a:gd name="T77" fmla="*/ 662 w 662"/>
                <a:gd name="T78" fmla="*/ 531 h 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2" h="531">
                  <a:moveTo>
                    <a:pt x="662" y="44"/>
                  </a:moveTo>
                  <a:lnTo>
                    <a:pt x="642" y="134"/>
                  </a:lnTo>
                  <a:lnTo>
                    <a:pt x="607" y="220"/>
                  </a:lnTo>
                  <a:lnTo>
                    <a:pt x="607" y="331"/>
                  </a:lnTo>
                  <a:lnTo>
                    <a:pt x="573" y="354"/>
                  </a:lnTo>
                  <a:lnTo>
                    <a:pt x="573" y="398"/>
                  </a:lnTo>
                  <a:lnTo>
                    <a:pt x="518" y="398"/>
                  </a:lnTo>
                  <a:lnTo>
                    <a:pt x="501" y="398"/>
                  </a:lnTo>
                  <a:lnTo>
                    <a:pt x="465" y="421"/>
                  </a:lnTo>
                  <a:lnTo>
                    <a:pt x="428" y="441"/>
                  </a:lnTo>
                  <a:lnTo>
                    <a:pt x="412" y="466"/>
                  </a:lnTo>
                  <a:lnTo>
                    <a:pt x="412" y="531"/>
                  </a:lnTo>
                  <a:lnTo>
                    <a:pt x="394" y="531"/>
                  </a:lnTo>
                  <a:lnTo>
                    <a:pt x="341" y="510"/>
                  </a:lnTo>
                  <a:lnTo>
                    <a:pt x="286" y="487"/>
                  </a:lnTo>
                  <a:lnTo>
                    <a:pt x="250" y="487"/>
                  </a:lnTo>
                  <a:lnTo>
                    <a:pt x="55" y="331"/>
                  </a:lnTo>
                  <a:lnTo>
                    <a:pt x="55" y="199"/>
                  </a:lnTo>
                  <a:lnTo>
                    <a:pt x="0" y="176"/>
                  </a:lnTo>
                  <a:lnTo>
                    <a:pt x="20" y="134"/>
                  </a:lnTo>
                  <a:lnTo>
                    <a:pt x="20" y="44"/>
                  </a:lnTo>
                  <a:lnTo>
                    <a:pt x="55" y="0"/>
                  </a:lnTo>
                  <a:lnTo>
                    <a:pt x="321" y="0"/>
                  </a:lnTo>
                  <a:lnTo>
                    <a:pt x="642" y="0"/>
                  </a:lnTo>
                  <a:lnTo>
                    <a:pt x="662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3" name="Freeform 596"/>
          <p:cNvSpPr>
            <a:spLocks/>
          </p:cNvSpPr>
          <p:nvPr/>
        </p:nvSpPr>
        <p:spPr bwMode="auto">
          <a:xfrm>
            <a:off x="7045325" y="1165225"/>
            <a:ext cx="471488" cy="265113"/>
          </a:xfrm>
          <a:custGeom>
            <a:avLst/>
            <a:gdLst>
              <a:gd name="T0" fmla="*/ 363495730 w 593"/>
              <a:gd name="T1" fmla="*/ 14578031 h 333"/>
              <a:gd name="T2" fmla="*/ 328726486 w 593"/>
              <a:gd name="T3" fmla="*/ 41199194 h 333"/>
              <a:gd name="T4" fmla="*/ 307232844 w 593"/>
              <a:gd name="T5" fmla="*/ 14578031 h 333"/>
              <a:gd name="T6" fmla="*/ 261717176 w 593"/>
              <a:gd name="T7" fmla="*/ 41199194 h 333"/>
              <a:gd name="T8" fmla="*/ 215568618 w 593"/>
              <a:gd name="T9" fmla="*/ 111554464 h 333"/>
              <a:gd name="T10" fmla="*/ 192810734 w 593"/>
              <a:gd name="T11" fmla="*/ 127399936 h 333"/>
              <a:gd name="T12" fmla="*/ 182064311 w 593"/>
              <a:gd name="T13" fmla="*/ 155288539 h 333"/>
              <a:gd name="T14" fmla="*/ 182064311 w 593"/>
              <a:gd name="T15" fmla="*/ 168599118 h 333"/>
              <a:gd name="T16" fmla="*/ 114422110 w 593"/>
              <a:gd name="T17" fmla="*/ 211065796 h 333"/>
              <a:gd name="T18" fmla="*/ 79652841 w 593"/>
              <a:gd name="T19" fmla="*/ 196487721 h 333"/>
              <a:gd name="T20" fmla="*/ 57527103 w 593"/>
              <a:gd name="T21" fmla="*/ 155288539 h 333"/>
              <a:gd name="T22" fmla="*/ 57527103 w 593"/>
              <a:gd name="T23" fmla="*/ 127399936 h 333"/>
              <a:gd name="T24" fmla="*/ 46148571 w 593"/>
              <a:gd name="T25" fmla="*/ 84933282 h 333"/>
              <a:gd name="T26" fmla="*/ 46148571 w 593"/>
              <a:gd name="T27" fmla="*/ 57044679 h 333"/>
              <a:gd name="T28" fmla="*/ 0 w 593"/>
              <a:gd name="T29" fmla="*/ 27888616 h 333"/>
              <a:gd name="T30" fmla="*/ 12643509 w 593"/>
              <a:gd name="T31" fmla="*/ 14578031 h 333"/>
              <a:gd name="T32" fmla="*/ 328726486 w 593"/>
              <a:gd name="T33" fmla="*/ 0 h 333"/>
              <a:gd name="T34" fmla="*/ 374875045 w 593"/>
              <a:gd name="T35" fmla="*/ 0 h 333"/>
              <a:gd name="T36" fmla="*/ 363495730 w 593"/>
              <a:gd name="T37" fmla="*/ 14578031 h 3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93"/>
              <a:gd name="T58" fmla="*/ 0 h 333"/>
              <a:gd name="T59" fmla="*/ 593 w 593"/>
              <a:gd name="T60" fmla="*/ 333 h 3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93" h="333">
                <a:moveTo>
                  <a:pt x="575" y="23"/>
                </a:moveTo>
                <a:lnTo>
                  <a:pt x="520" y="65"/>
                </a:lnTo>
                <a:lnTo>
                  <a:pt x="486" y="23"/>
                </a:lnTo>
                <a:lnTo>
                  <a:pt x="414" y="65"/>
                </a:lnTo>
                <a:lnTo>
                  <a:pt x="341" y="176"/>
                </a:lnTo>
                <a:lnTo>
                  <a:pt x="305" y="201"/>
                </a:lnTo>
                <a:lnTo>
                  <a:pt x="288" y="245"/>
                </a:lnTo>
                <a:lnTo>
                  <a:pt x="288" y="266"/>
                </a:lnTo>
                <a:lnTo>
                  <a:pt x="181" y="333"/>
                </a:lnTo>
                <a:lnTo>
                  <a:pt x="126" y="310"/>
                </a:lnTo>
                <a:lnTo>
                  <a:pt x="91" y="245"/>
                </a:lnTo>
                <a:lnTo>
                  <a:pt x="91" y="201"/>
                </a:lnTo>
                <a:lnTo>
                  <a:pt x="73" y="134"/>
                </a:lnTo>
                <a:lnTo>
                  <a:pt x="73" y="90"/>
                </a:lnTo>
                <a:lnTo>
                  <a:pt x="0" y="44"/>
                </a:lnTo>
                <a:lnTo>
                  <a:pt x="20" y="23"/>
                </a:lnTo>
                <a:lnTo>
                  <a:pt x="520" y="0"/>
                </a:lnTo>
                <a:lnTo>
                  <a:pt x="593" y="0"/>
                </a:lnTo>
                <a:lnTo>
                  <a:pt x="575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599"/>
          <p:cNvGrpSpPr>
            <a:grpSpLocks/>
          </p:cNvGrpSpPr>
          <p:nvPr/>
        </p:nvGrpSpPr>
        <p:grpSpPr bwMode="auto">
          <a:xfrm>
            <a:off x="7045325" y="1165225"/>
            <a:ext cx="471488" cy="265113"/>
            <a:chOff x="4438" y="734"/>
            <a:chExt cx="297" cy="167"/>
          </a:xfrm>
        </p:grpSpPr>
        <p:sp>
          <p:nvSpPr>
            <p:cNvPr id="4652" name="Freeform 597"/>
            <p:cNvSpPr>
              <a:spLocks/>
            </p:cNvSpPr>
            <p:nvPr/>
          </p:nvSpPr>
          <p:spPr bwMode="auto">
            <a:xfrm>
              <a:off x="4438" y="734"/>
              <a:ext cx="297" cy="167"/>
            </a:xfrm>
            <a:custGeom>
              <a:avLst/>
              <a:gdLst>
                <a:gd name="T0" fmla="*/ 144 w 593"/>
                <a:gd name="T1" fmla="*/ 6 h 333"/>
                <a:gd name="T2" fmla="*/ 130 w 593"/>
                <a:gd name="T3" fmla="*/ 17 h 333"/>
                <a:gd name="T4" fmla="*/ 122 w 593"/>
                <a:gd name="T5" fmla="*/ 6 h 333"/>
                <a:gd name="T6" fmla="*/ 104 w 593"/>
                <a:gd name="T7" fmla="*/ 17 h 333"/>
                <a:gd name="T8" fmla="*/ 86 w 593"/>
                <a:gd name="T9" fmla="*/ 44 h 333"/>
                <a:gd name="T10" fmla="*/ 77 w 593"/>
                <a:gd name="T11" fmla="*/ 51 h 333"/>
                <a:gd name="T12" fmla="*/ 72 w 593"/>
                <a:gd name="T13" fmla="*/ 62 h 333"/>
                <a:gd name="T14" fmla="*/ 72 w 593"/>
                <a:gd name="T15" fmla="*/ 67 h 333"/>
                <a:gd name="T16" fmla="*/ 46 w 593"/>
                <a:gd name="T17" fmla="*/ 84 h 333"/>
                <a:gd name="T18" fmla="*/ 32 w 593"/>
                <a:gd name="T19" fmla="*/ 78 h 333"/>
                <a:gd name="T20" fmla="*/ 23 w 593"/>
                <a:gd name="T21" fmla="*/ 62 h 333"/>
                <a:gd name="T22" fmla="*/ 23 w 593"/>
                <a:gd name="T23" fmla="*/ 51 h 333"/>
                <a:gd name="T24" fmla="*/ 19 w 593"/>
                <a:gd name="T25" fmla="*/ 34 h 333"/>
                <a:gd name="T26" fmla="*/ 19 w 593"/>
                <a:gd name="T27" fmla="*/ 23 h 333"/>
                <a:gd name="T28" fmla="*/ 0 w 593"/>
                <a:gd name="T29" fmla="*/ 11 h 333"/>
                <a:gd name="T30" fmla="*/ 5 w 593"/>
                <a:gd name="T31" fmla="*/ 6 h 333"/>
                <a:gd name="T32" fmla="*/ 130 w 593"/>
                <a:gd name="T33" fmla="*/ 0 h 333"/>
                <a:gd name="T34" fmla="*/ 149 w 593"/>
                <a:gd name="T35" fmla="*/ 0 h 333"/>
                <a:gd name="T36" fmla="*/ 144 w 593"/>
                <a:gd name="T37" fmla="*/ 6 h 3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3"/>
                <a:gd name="T58" fmla="*/ 0 h 333"/>
                <a:gd name="T59" fmla="*/ 593 w 593"/>
                <a:gd name="T60" fmla="*/ 333 h 3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3" h="333">
                  <a:moveTo>
                    <a:pt x="575" y="23"/>
                  </a:moveTo>
                  <a:lnTo>
                    <a:pt x="520" y="65"/>
                  </a:lnTo>
                  <a:lnTo>
                    <a:pt x="486" y="23"/>
                  </a:lnTo>
                  <a:lnTo>
                    <a:pt x="414" y="65"/>
                  </a:lnTo>
                  <a:lnTo>
                    <a:pt x="341" y="176"/>
                  </a:lnTo>
                  <a:lnTo>
                    <a:pt x="305" y="201"/>
                  </a:lnTo>
                  <a:lnTo>
                    <a:pt x="288" y="245"/>
                  </a:lnTo>
                  <a:lnTo>
                    <a:pt x="288" y="266"/>
                  </a:lnTo>
                  <a:lnTo>
                    <a:pt x="181" y="333"/>
                  </a:lnTo>
                  <a:lnTo>
                    <a:pt x="126" y="310"/>
                  </a:lnTo>
                  <a:lnTo>
                    <a:pt x="91" y="245"/>
                  </a:lnTo>
                  <a:lnTo>
                    <a:pt x="91" y="201"/>
                  </a:lnTo>
                  <a:lnTo>
                    <a:pt x="73" y="134"/>
                  </a:lnTo>
                  <a:lnTo>
                    <a:pt x="73" y="90"/>
                  </a:lnTo>
                  <a:lnTo>
                    <a:pt x="0" y="44"/>
                  </a:lnTo>
                  <a:lnTo>
                    <a:pt x="20" y="23"/>
                  </a:lnTo>
                  <a:lnTo>
                    <a:pt x="520" y="0"/>
                  </a:lnTo>
                  <a:lnTo>
                    <a:pt x="593" y="0"/>
                  </a:lnTo>
                  <a:lnTo>
                    <a:pt x="575" y="23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Freeform 598"/>
            <p:cNvSpPr>
              <a:spLocks/>
            </p:cNvSpPr>
            <p:nvPr/>
          </p:nvSpPr>
          <p:spPr bwMode="auto">
            <a:xfrm>
              <a:off x="4438" y="734"/>
              <a:ext cx="297" cy="167"/>
            </a:xfrm>
            <a:custGeom>
              <a:avLst/>
              <a:gdLst>
                <a:gd name="T0" fmla="*/ 144 w 593"/>
                <a:gd name="T1" fmla="*/ 6 h 333"/>
                <a:gd name="T2" fmla="*/ 130 w 593"/>
                <a:gd name="T3" fmla="*/ 17 h 333"/>
                <a:gd name="T4" fmla="*/ 122 w 593"/>
                <a:gd name="T5" fmla="*/ 6 h 333"/>
                <a:gd name="T6" fmla="*/ 104 w 593"/>
                <a:gd name="T7" fmla="*/ 17 h 333"/>
                <a:gd name="T8" fmla="*/ 86 w 593"/>
                <a:gd name="T9" fmla="*/ 44 h 333"/>
                <a:gd name="T10" fmla="*/ 77 w 593"/>
                <a:gd name="T11" fmla="*/ 51 h 333"/>
                <a:gd name="T12" fmla="*/ 72 w 593"/>
                <a:gd name="T13" fmla="*/ 62 h 333"/>
                <a:gd name="T14" fmla="*/ 72 w 593"/>
                <a:gd name="T15" fmla="*/ 67 h 333"/>
                <a:gd name="T16" fmla="*/ 46 w 593"/>
                <a:gd name="T17" fmla="*/ 84 h 333"/>
                <a:gd name="T18" fmla="*/ 32 w 593"/>
                <a:gd name="T19" fmla="*/ 78 h 333"/>
                <a:gd name="T20" fmla="*/ 23 w 593"/>
                <a:gd name="T21" fmla="*/ 62 h 333"/>
                <a:gd name="T22" fmla="*/ 23 w 593"/>
                <a:gd name="T23" fmla="*/ 51 h 333"/>
                <a:gd name="T24" fmla="*/ 19 w 593"/>
                <a:gd name="T25" fmla="*/ 34 h 333"/>
                <a:gd name="T26" fmla="*/ 19 w 593"/>
                <a:gd name="T27" fmla="*/ 23 h 333"/>
                <a:gd name="T28" fmla="*/ 0 w 593"/>
                <a:gd name="T29" fmla="*/ 11 h 333"/>
                <a:gd name="T30" fmla="*/ 5 w 593"/>
                <a:gd name="T31" fmla="*/ 6 h 333"/>
                <a:gd name="T32" fmla="*/ 130 w 593"/>
                <a:gd name="T33" fmla="*/ 0 h 333"/>
                <a:gd name="T34" fmla="*/ 149 w 593"/>
                <a:gd name="T35" fmla="*/ 0 h 333"/>
                <a:gd name="T36" fmla="*/ 144 w 593"/>
                <a:gd name="T37" fmla="*/ 6 h 3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3"/>
                <a:gd name="T58" fmla="*/ 0 h 333"/>
                <a:gd name="T59" fmla="*/ 593 w 593"/>
                <a:gd name="T60" fmla="*/ 333 h 3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3" h="333">
                  <a:moveTo>
                    <a:pt x="575" y="23"/>
                  </a:moveTo>
                  <a:lnTo>
                    <a:pt x="520" y="65"/>
                  </a:lnTo>
                  <a:lnTo>
                    <a:pt x="486" y="23"/>
                  </a:lnTo>
                  <a:lnTo>
                    <a:pt x="414" y="65"/>
                  </a:lnTo>
                  <a:lnTo>
                    <a:pt x="341" y="176"/>
                  </a:lnTo>
                  <a:lnTo>
                    <a:pt x="305" y="201"/>
                  </a:lnTo>
                  <a:lnTo>
                    <a:pt x="288" y="245"/>
                  </a:lnTo>
                  <a:lnTo>
                    <a:pt x="288" y="266"/>
                  </a:lnTo>
                  <a:lnTo>
                    <a:pt x="181" y="333"/>
                  </a:lnTo>
                  <a:lnTo>
                    <a:pt x="126" y="310"/>
                  </a:lnTo>
                  <a:lnTo>
                    <a:pt x="91" y="245"/>
                  </a:lnTo>
                  <a:lnTo>
                    <a:pt x="91" y="201"/>
                  </a:lnTo>
                  <a:lnTo>
                    <a:pt x="73" y="134"/>
                  </a:lnTo>
                  <a:lnTo>
                    <a:pt x="73" y="90"/>
                  </a:lnTo>
                  <a:lnTo>
                    <a:pt x="0" y="44"/>
                  </a:lnTo>
                  <a:lnTo>
                    <a:pt x="20" y="23"/>
                  </a:lnTo>
                  <a:lnTo>
                    <a:pt x="520" y="0"/>
                  </a:lnTo>
                  <a:lnTo>
                    <a:pt x="593" y="0"/>
                  </a:lnTo>
                  <a:lnTo>
                    <a:pt x="575" y="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5" name="Freeform 600"/>
          <p:cNvSpPr>
            <a:spLocks/>
          </p:cNvSpPr>
          <p:nvPr/>
        </p:nvSpPr>
        <p:spPr bwMode="auto">
          <a:xfrm>
            <a:off x="2892425" y="1165225"/>
            <a:ext cx="511175" cy="474663"/>
          </a:xfrm>
          <a:custGeom>
            <a:avLst/>
            <a:gdLst>
              <a:gd name="T0" fmla="*/ 383693941 w 644"/>
              <a:gd name="T1" fmla="*/ 27721749 h 598"/>
              <a:gd name="T2" fmla="*/ 393144325 w 644"/>
              <a:gd name="T3" fmla="*/ 56703974 h 598"/>
              <a:gd name="T4" fmla="*/ 372352846 w 644"/>
              <a:gd name="T5" fmla="*/ 97655944 h 598"/>
              <a:gd name="T6" fmla="*/ 393144325 w 644"/>
              <a:gd name="T7" fmla="*/ 138608733 h 598"/>
              <a:gd name="T8" fmla="*/ 405745102 w 644"/>
              <a:gd name="T9" fmla="*/ 138608733 h 598"/>
              <a:gd name="T10" fmla="*/ 405745102 w 644"/>
              <a:gd name="T11" fmla="*/ 223034468 h 598"/>
              <a:gd name="T12" fmla="*/ 383693941 w 644"/>
              <a:gd name="T13" fmla="*/ 252015887 h 598"/>
              <a:gd name="T14" fmla="*/ 359752069 w 644"/>
              <a:gd name="T15" fmla="*/ 252015887 h 598"/>
              <a:gd name="T16" fmla="*/ 337700909 w 644"/>
              <a:gd name="T17" fmla="*/ 279108179 h 598"/>
              <a:gd name="T18" fmla="*/ 313759037 w 644"/>
              <a:gd name="T19" fmla="*/ 306829916 h 598"/>
              <a:gd name="T20" fmla="*/ 304308653 w 644"/>
              <a:gd name="T21" fmla="*/ 321950863 h 598"/>
              <a:gd name="T22" fmla="*/ 280367574 w 644"/>
              <a:gd name="T23" fmla="*/ 306829916 h 598"/>
              <a:gd name="T24" fmla="*/ 270286953 w 644"/>
              <a:gd name="T25" fmla="*/ 335811335 h 598"/>
              <a:gd name="T26" fmla="*/ 258315620 w 644"/>
              <a:gd name="T27" fmla="*/ 376764099 h 598"/>
              <a:gd name="T28" fmla="*/ 56073679 w 644"/>
              <a:gd name="T29" fmla="*/ 376764099 h 598"/>
              <a:gd name="T30" fmla="*/ 0 w 644"/>
              <a:gd name="T31" fmla="*/ 27721749 h 598"/>
              <a:gd name="T32" fmla="*/ 326360607 w 644"/>
              <a:gd name="T33" fmla="*/ 0 h 598"/>
              <a:gd name="T34" fmla="*/ 393144325 w 644"/>
              <a:gd name="T35" fmla="*/ 0 h 598"/>
              <a:gd name="T36" fmla="*/ 383693941 w 644"/>
              <a:gd name="T37" fmla="*/ 27721749 h 5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4"/>
              <a:gd name="T58" fmla="*/ 0 h 598"/>
              <a:gd name="T59" fmla="*/ 644 w 644"/>
              <a:gd name="T60" fmla="*/ 598 h 59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4" h="598">
                <a:moveTo>
                  <a:pt x="609" y="44"/>
                </a:moveTo>
                <a:lnTo>
                  <a:pt x="624" y="90"/>
                </a:lnTo>
                <a:lnTo>
                  <a:pt x="591" y="155"/>
                </a:lnTo>
                <a:lnTo>
                  <a:pt x="624" y="220"/>
                </a:lnTo>
                <a:lnTo>
                  <a:pt x="644" y="220"/>
                </a:lnTo>
                <a:lnTo>
                  <a:pt x="644" y="354"/>
                </a:lnTo>
                <a:lnTo>
                  <a:pt x="609" y="400"/>
                </a:lnTo>
                <a:lnTo>
                  <a:pt x="571" y="400"/>
                </a:lnTo>
                <a:lnTo>
                  <a:pt x="536" y="443"/>
                </a:lnTo>
                <a:lnTo>
                  <a:pt x="498" y="487"/>
                </a:lnTo>
                <a:lnTo>
                  <a:pt x="483" y="511"/>
                </a:lnTo>
                <a:lnTo>
                  <a:pt x="445" y="487"/>
                </a:lnTo>
                <a:lnTo>
                  <a:pt x="429" y="533"/>
                </a:lnTo>
                <a:lnTo>
                  <a:pt x="410" y="598"/>
                </a:lnTo>
                <a:lnTo>
                  <a:pt x="89" y="598"/>
                </a:lnTo>
                <a:lnTo>
                  <a:pt x="0" y="44"/>
                </a:lnTo>
                <a:lnTo>
                  <a:pt x="518" y="0"/>
                </a:lnTo>
                <a:lnTo>
                  <a:pt x="624" y="0"/>
                </a:lnTo>
                <a:lnTo>
                  <a:pt x="609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603"/>
          <p:cNvGrpSpPr>
            <a:grpSpLocks/>
          </p:cNvGrpSpPr>
          <p:nvPr/>
        </p:nvGrpSpPr>
        <p:grpSpPr bwMode="auto">
          <a:xfrm>
            <a:off x="2892425" y="1165225"/>
            <a:ext cx="511175" cy="474663"/>
            <a:chOff x="1822" y="734"/>
            <a:chExt cx="322" cy="299"/>
          </a:xfrm>
        </p:grpSpPr>
        <p:sp>
          <p:nvSpPr>
            <p:cNvPr id="4650" name="Freeform 601"/>
            <p:cNvSpPr>
              <a:spLocks/>
            </p:cNvSpPr>
            <p:nvPr/>
          </p:nvSpPr>
          <p:spPr bwMode="auto">
            <a:xfrm>
              <a:off x="1822" y="734"/>
              <a:ext cx="322" cy="299"/>
            </a:xfrm>
            <a:custGeom>
              <a:avLst/>
              <a:gdLst>
                <a:gd name="T0" fmla="*/ 153 w 644"/>
                <a:gd name="T1" fmla="*/ 11 h 598"/>
                <a:gd name="T2" fmla="*/ 156 w 644"/>
                <a:gd name="T3" fmla="*/ 22 h 598"/>
                <a:gd name="T4" fmla="*/ 148 w 644"/>
                <a:gd name="T5" fmla="*/ 38 h 598"/>
                <a:gd name="T6" fmla="*/ 156 w 644"/>
                <a:gd name="T7" fmla="*/ 55 h 598"/>
                <a:gd name="T8" fmla="*/ 161 w 644"/>
                <a:gd name="T9" fmla="*/ 55 h 598"/>
                <a:gd name="T10" fmla="*/ 161 w 644"/>
                <a:gd name="T11" fmla="*/ 88 h 598"/>
                <a:gd name="T12" fmla="*/ 153 w 644"/>
                <a:gd name="T13" fmla="*/ 100 h 598"/>
                <a:gd name="T14" fmla="*/ 143 w 644"/>
                <a:gd name="T15" fmla="*/ 100 h 598"/>
                <a:gd name="T16" fmla="*/ 134 w 644"/>
                <a:gd name="T17" fmla="*/ 110 h 598"/>
                <a:gd name="T18" fmla="*/ 124 w 644"/>
                <a:gd name="T19" fmla="*/ 121 h 598"/>
                <a:gd name="T20" fmla="*/ 120 w 644"/>
                <a:gd name="T21" fmla="*/ 127 h 598"/>
                <a:gd name="T22" fmla="*/ 111 w 644"/>
                <a:gd name="T23" fmla="*/ 121 h 598"/>
                <a:gd name="T24" fmla="*/ 107 w 644"/>
                <a:gd name="T25" fmla="*/ 134 h 598"/>
                <a:gd name="T26" fmla="*/ 102 w 644"/>
                <a:gd name="T27" fmla="*/ 150 h 598"/>
                <a:gd name="T28" fmla="*/ 22 w 644"/>
                <a:gd name="T29" fmla="*/ 150 h 598"/>
                <a:gd name="T30" fmla="*/ 0 w 644"/>
                <a:gd name="T31" fmla="*/ 11 h 598"/>
                <a:gd name="T32" fmla="*/ 130 w 644"/>
                <a:gd name="T33" fmla="*/ 0 h 598"/>
                <a:gd name="T34" fmla="*/ 156 w 644"/>
                <a:gd name="T35" fmla="*/ 0 h 598"/>
                <a:gd name="T36" fmla="*/ 153 w 644"/>
                <a:gd name="T37" fmla="*/ 11 h 5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4"/>
                <a:gd name="T58" fmla="*/ 0 h 598"/>
                <a:gd name="T59" fmla="*/ 644 w 644"/>
                <a:gd name="T60" fmla="*/ 598 h 5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4" h="598">
                  <a:moveTo>
                    <a:pt x="609" y="44"/>
                  </a:moveTo>
                  <a:lnTo>
                    <a:pt x="624" y="90"/>
                  </a:lnTo>
                  <a:lnTo>
                    <a:pt x="591" y="155"/>
                  </a:lnTo>
                  <a:lnTo>
                    <a:pt x="624" y="220"/>
                  </a:lnTo>
                  <a:lnTo>
                    <a:pt x="644" y="220"/>
                  </a:lnTo>
                  <a:lnTo>
                    <a:pt x="644" y="354"/>
                  </a:lnTo>
                  <a:lnTo>
                    <a:pt x="609" y="400"/>
                  </a:lnTo>
                  <a:lnTo>
                    <a:pt x="571" y="400"/>
                  </a:lnTo>
                  <a:lnTo>
                    <a:pt x="536" y="443"/>
                  </a:lnTo>
                  <a:lnTo>
                    <a:pt x="498" y="487"/>
                  </a:lnTo>
                  <a:lnTo>
                    <a:pt x="483" y="511"/>
                  </a:lnTo>
                  <a:lnTo>
                    <a:pt x="445" y="487"/>
                  </a:lnTo>
                  <a:lnTo>
                    <a:pt x="429" y="533"/>
                  </a:lnTo>
                  <a:lnTo>
                    <a:pt x="410" y="598"/>
                  </a:lnTo>
                  <a:lnTo>
                    <a:pt x="89" y="598"/>
                  </a:lnTo>
                  <a:lnTo>
                    <a:pt x="0" y="44"/>
                  </a:lnTo>
                  <a:lnTo>
                    <a:pt x="518" y="0"/>
                  </a:lnTo>
                  <a:lnTo>
                    <a:pt x="624" y="0"/>
                  </a:lnTo>
                  <a:lnTo>
                    <a:pt x="609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" name="Freeform 602"/>
            <p:cNvSpPr>
              <a:spLocks/>
            </p:cNvSpPr>
            <p:nvPr/>
          </p:nvSpPr>
          <p:spPr bwMode="auto">
            <a:xfrm>
              <a:off x="1822" y="734"/>
              <a:ext cx="322" cy="299"/>
            </a:xfrm>
            <a:custGeom>
              <a:avLst/>
              <a:gdLst>
                <a:gd name="T0" fmla="*/ 153 w 644"/>
                <a:gd name="T1" fmla="*/ 11 h 598"/>
                <a:gd name="T2" fmla="*/ 156 w 644"/>
                <a:gd name="T3" fmla="*/ 22 h 598"/>
                <a:gd name="T4" fmla="*/ 148 w 644"/>
                <a:gd name="T5" fmla="*/ 38 h 598"/>
                <a:gd name="T6" fmla="*/ 156 w 644"/>
                <a:gd name="T7" fmla="*/ 55 h 598"/>
                <a:gd name="T8" fmla="*/ 161 w 644"/>
                <a:gd name="T9" fmla="*/ 55 h 598"/>
                <a:gd name="T10" fmla="*/ 161 w 644"/>
                <a:gd name="T11" fmla="*/ 88 h 598"/>
                <a:gd name="T12" fmla="*/ 153 w 644"/>
                <a:gd name="T13" fmla="*/ 100 h 598"/>
                <a:gd name="T14" fmla="*/ 143 w 644"/>
                <a:gd name="T15" fmla="*/ 100 h 598"/>
                <a:gd name="T16" fmla="*/ 134 w 644"/>
                <a:gd name="T17" fmla="*/ 110 h 598"/>
                <a:gd name="T18" fmla="*/ 124 w 644"/>
                <a:gd name="T19" fmla="*/ 121 h 598"/>
                <a:gd name="T20" fmla="*/ 120 w 644"/>
                <a:gd name="T21" fmla="*/ 127 h 598"/>
                <a:gd name="T22" fmla="*/ 111 w 644"/>
                <a:gd name="T23" fmla="*/ 121 h 598"/>
                <a:gd name="T24" fmla="*/ 107 w 644"/>
                <a:gd name="T25" fmla="*/ 134 h 598"/>
                <a:gd name="T26" fmla="*/ 102 w 644"/>
                <a:gd name="T27" fmla="*/ 150 h 598"/>
                <a:gd name="T28" fmla="*/ 22 w 644"/>
                <a:gd name="T29" fmla="*/ 150 h 598"/>
                <a:gd name="T30" fmla="*/ 0 w 644"/>
                <a:gd name="T31" fmla="*/ 11 h 598"/>
                <a:gd name="T32" fmla="*/ 130 w 644"/>
                <a:gd name="T33" fmla="*/ 0 h 598"/>
                <a:gd name="T34" fmla="*/ 156 w 644"/>
                <a:gd name="T35" fmla="*/ 0 h 598"/>
                <a:gd name="T36" fmla="*/ 153 w 644"/>
                <a:gd name="T37" fmla="*/ 11 h 5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4"/>
                <a:gd name="T58" fmla="*/ 0 h 598"/>
                <a:gd name="T59" fmla="*/ 644 w 644"/>
                <a:gd name="T60" fmla="*/ 598 h 5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4" h="598">
                  <a:moveTo>
                    <a:pt x="609" y="44"/>
                  </a:moveTo>
                  <a:lnTo>
                    <a:pt x="624" y="90"/>
                  </a:lnTo>
                  <a:lnTo>
                    <a:pt x="591" y="155"/>
                  </a:lnTo>
                  <a:lnTo>
                    <a:pt x="624" y="220"/>
                  </a:lnTo>
                  <a:lnTo>
                    <a:pt x="644" y="220"/>
                  </a:lnTo>
                  <a:lnTo>
                    <a:pt x="644" y="354"/>
                  </a:lnTo>
                  <a:lnTo>
                    <a:pt x="609" y="400"/>
                  </a:lnTo>
                  <a:lnTo>
                    <a:pt x="571" y="400"/>
                  </a:lnTo>
                  <a:lnTo>
                    <a:pt x="536" y="443"/>
                  </a:lnTo>
                  <a:lnTo>
                    <a:pt x="498" y="487"/>
                  </a:lnTo>
                  <a:lnTo>
                    <a:pt x="483" y="511"/>
                  </a:lnTo>
                  <a:lnTo>
                    <a:pt x="445" y="487"/>
                  </a:lnTo>
                  <a:lnTo>
                    <a:pt x="429" y="533"/>
                  </a:lnTo>
                  <a:lnTo>
                    <a:pt x="410" y="598"/>
                  </a:lnTo>
                  <a:lnTo>
                    <a:pt x="89" y="598"/>
                  </a:lnTo>
                  <a:lnTo>
                    <a:pt x="0" y="44"/>
                  </a:lnTo>
                  <a:lnTo>
                    <a:pt x="518" y="0"/>
                  </a:lnTo>
                  <a:lnTo>
                    <a:pt x="624" y="0"/>
                  </a:lnTo>
                  <a:lnTo>
                    <a:pt x="609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7" name="Freeform 604"/>
          <p:cNvSpPr>
            <a:spLocks/>
          </p:cNvSpPr>
          <p:nvPr/>
        </p:nvSpPr>
        <p:spPr bwMode="auto">
          <a:xfrm>
            <a:off x="4684713" y="1165225"/>
            <a:ext cx="541337" cy="298450"/>
          </a:xfrm>
          <a:custGeom>
            <a:avLst/>
            <a:gdLst>
              <a:gd name="T0" fmla="*/ 429056776 w 683"/>
              <a:gd name="T1" fmla="*/ 97655849 h 376"/>
              <a:gd name="T2" fmla="*/ 407069526 w 683"/>
              <a:gd name="T3" fmla="*/ 125377584 h 376"/>
              <a:gd name="T4" fmla="*/ 339224886 w 683"/>
              <a:gd name="T5" fmla="*/ 109627208 h 376"/>
              <a:gd name="T6" fmla="*/ 326660799 w 683"/>
              <a:gd name="T7" fmla="*/ 125377584 h 376"/>
              <a:gd name="T8" fmla="*/ 316610005 w 683"/>
              <a:gd name="T9" fmla="*/ 153099294 h 376"/>
              <a:gd name="T10" fmla="*/ 293366604 w 683"/>
              <a:gd name="T11" fmla="*/ 138608598 h 376"/>
              <a:gd name="T12" fmla="*/ 270751724 w 683"/>
              <a:gd name="T13" fmla="*/ 138608598 h 376"/>
              <a:gd name="T14" fmla="*/ 260072409 w 683"/>
              <a:gd name="T15" fmla="*/ 194052018 h 376"/>
              <a:gd name="T16" fmla="*/ 226149693 w 683"/>
              <a:gd name="T17" fmla="*/ 236894710 h 376"/>
              <a:gd name="T18" fmla="*/ 214214127 w 683"/>
              <a:gd name="T19" fmla="*/ 194052018 h 376"/>
              <a:gd name="T20" fmla="*/ 169612839 w 683"/>
              <a:gd name="T21" fmla="*/ 153099294 h 376"/>
              <a:gd name="T22" fmla="*/ 136317851 w 683"/>
              <a:gd name="T23" fmla="*/ 166330308 h 376"/>
              <a:gd name="T24" fmla="*/ 112446721 w 683"/>
              <a:gd name="T25" fmla="*/ 166330308 h 376"/>
              <a:gd name="T26" fmla="*/ 90460338 w 683"/>
              <a:gd name="T27" fmla="*/ 138608598 h 376"/>
              <a:gd name="T28" fmla="*/ 79152501 w 683"/>
              <a:gd name="T29" fmla="*/ 125377584 h 376"/>
              <a:gd name="T30" fmla="*/ 57165350 w 683"/>
              <a:gd name="T31" fmla="*/ 153099294 h 376"/>
              <a:gd name="T32" fmla="*/ 45858294 w 683"/>
              <a:gd name="T33" fmla="*/ 138608598 h 376"/>
              <a:gd name="T34" fmla="*/ 11307839 w 683"/>
              <a:gd name="T35" fmla="*/ 138608598 h 376"/>
              <a:gd name="T36" fmla="*/ 0 w 683"/>
              <a:gd name="T37" fmla="*/ 27721722 h 376"/>
              <a:gd name="T38" fmla="*/ 304674440 w 683"/>
              <a:gd name="T39" fmla="*/ 27721722 h 376"/>
              <a:gd name="T40" fmla="*/ 418377461 w 683"/>
              <a:gd name="T41" fmla="*/ 0 h 376"/>
              <a:gd name="T42" fmla="*/ 418377461 w 683"/>
              <a:gd name="T43" fmla="*/ 68674459 h 376"/>
              <a:gd name="T44" fmla="*/ 429056776 w 683"/>
              <a:gd name="T45" fmla="*/ 97655849 h 3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83"/>
              <a:gd name="T70" fmla="*/ 0 h 376"/>
              <a:gd name="T71" fmla="*/ 683 w 683"/>
              <a:gd name="T72" fmla="*/ 376 h 3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83" h="376">
                <a:moveTo>
                  <a:pt x="683" y="155"/>
                </a:moveTo>
                <a:lnTo>
                  <a:pt x="648" y="199"/>
                </a:lnTo>
                <a:lnTo>
                  <a:pt x="540" y="174"/>
                </a:lnTo>
                <a:lnTo>
                  <a:pt x="520" y="199"/>
                </a:lnTo>
                <a:lnTo>
                  <a:pt x="504" y="243"/>
                </a:lnTo>
                <a:lnTo>
                  <a:pt x="467" y="220"/>
                </a:lnTo>
                <a:lnTo>
                  <a:pt x="431" y="220"/>
                </a:lnTo>
                <a:lnTo>
                  <a:pt x="414" y="308"/>
                </a:lnTo>
                <a:lnTo>
                  <a:pt x="360" y="376"/>
                </a:lnTo>
                <a:lnTo>
                  <a:pt x="341" y="308"/>
                </a:lnTo>
                <a:lnTo>
                  <a:pt x="270" y="243"/>
                </a:lnTo>
                <a:lnTo>
                  <a:pt x="217" y="264"/>
                </a:lnTo>
                <a:lnTo>
                  <a:pt x="179" y="264"/>
                </a:lnTo>
                <a:lnTo>
                  <a:pt x="144" y="220"/>
                </a:lnTo>
                <a:lnTo>
                  <a:pt x="126" y="199"/>
                </a:lnTo>
                <a:lnTo>
                  <a:pt x="91" y="243"/>
                </a:lnTo>
                <a:lnTo>
                  <a:pt x="73" y="220"/>
                </a:lnTo>
                <a:lnTo>
                  <a:pt x="18" y="220"/>
                </a:lnTo>
                <a:lnTo>
                  <a:pt x="0" y="44"/>
                </a:lnTo>
                <a:lnTo>
                  <a:pt x="485" y="44"/>
                </a:lnTo>
                <a:lnTo>
                  <a:pt x="666" y="0"/>
                </a:lnTo>
                <a:lnTo>
                  <a:pt x="666" y="109"/>
                </a:lnTo>
                <a:lnTo>
                  <a:pt x="683" y="15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607"/>
          <p:cNvGrpSpPr>
            <a:grpSpLocks/>
          </p:cNvGrpSpPr>
          <p:nvPr/>
        </p:nvGrpSpPr>
        <p:grpSpPr bwMode="auto">
          <a:xfrm>
            <a:off x="4684713" y="1165225"/>
            <a:ext cx="541337" cy="298450"/>
            <a:chOff x="2951" y="734"/>
            <a:chExt cx="341" cy="188"/>
          </a:xfrm>
        </p:grpSpPr>
        <p:sp>
          <p:nvSpPr>
            <p:cNvPr id="4648" name="Freeform 605"/>
            <p:cNvSpPr>
              <a:spLocks/>
            </p:cNvSpPr>
            <p:nvPr/>
          </p:nvSpPr>
          <p:spPr bwMode="auto">
            <a:xfrm>
              <a:off x="2951" y="734"/>
              <a:ext cx="341" cy="188"/>
            </a:xfrm>
            <a:custGeom>
              <a:avLst/>
              <a:gdLst>
                <a:gd name="T0" fmla="*/ 170 w 683"/>
                <a:gd name="T1" fmla="*/ 39 h 376"/>
                <a:gd name="T2" fmla="*/ 162 w 683"/>
                <a:gd name="T3" fmla="*/ 49 h 376"/>
                <a:gd name="T4" fmla="*/ 135 w 683"/>
                <a:gd name="T5" fmla="*/ 44 h 376"/>
                <a:gd name="T6" fmla="*/ 130 w 683"/>
                <a:gd name="T7" fmla="*/ 49 h 376"/>
                <a:gd name="T8" fmla="*/ 126 w 683"/>
                <a:gd name="T9" fmla="*/ 60 h 376"/>
                <a:gd name="T10" fmla="*/ 116 w 683"/>
                <a:gd name="T11" fmla="*/ 55 h 376"/>
                <a:gd name="T12" fmla="*/ 107 w 683"/>
                <a:gd name="T13" fmla="*/ 55 h 376"/>
                <a:gd name="T14" fmla="*/ 103 w 683"/>
                <a:gd name="T15" fmla="*/ 77 h 376"/>
                <a:gd name="T16" fmla="*/ 90 w 683"/>
                <a:gd name="T17" fmla="*/ 94 h 376"/>
                <a:gd name="T18" fmla="*/ 85 w 683"/>
                <a:gd name="T19" fmla="*/ 77 h 376"/>
                <a:gd name="T20" fmla="*/ 67 w 683"/>
                <a:gd name="T21" fmla="*/ 60 h 376"/>
                <a:gd name="T22" fmla="*/ 54 w 683"/>
                <a:gd name="T23" fmla="*/ 66 h 376"/>
                <a:gd name="T24" fmla="*/ 44 w 683"/>
                <a:gd name="T25" fmla="*/ 66 h 376"/>
                <a:gd name="T26" fmla="*/ 36 w 683"/>
                <a:gd name="T27" fmla="*/ 55 h 376"/>
                <a:gd name="T28" fmla="*/ 31 w 683"/>
                <a:gd name="T29" fmla="*/ 49 h 376"/>
                <a:gd name="T30" fmla="*/ 22 w 683"/>
                <a:gd name="T31" fmla="*/ 60 h 376"/>
                <a:gd name="T32" fmla="*/ 18 w 683"/>
                <a:gd name="T33" fmla="*/ 55 h 376"/>
                <a:gd name="T34" fmla="*/ 4 w 683"/>
                <a:gd name="T35" fmla="*/ 55 h 376"/>
                <a:gd name="T36" fmla="*/ 0 w 683"/>
                <a:gd name="T37" fmla="*/ 11 h 376"/>
                <a:gd name="T38" fmla="*/ 121 w 683"/>
                <a:gd name="T39" fmla="*/ 11 h 376"/>
                <a:gd name="T40" fmla="*/ 166 w 683"/>
                <a:gd name="T41" fmla="*/ 0 h 376"/>
                <a:gd name="T42" fmla="*/ 166 w 683"/>
                <a:gd name="T43" fmla="*/ 27 h 376"/>
                <a:gd name="T44" fmla="*/ 170 w 683"/>
                <a:gd name="T45" fmla="*/ 39 h 3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3"/>
                <a:gd name="T70" fmla="*/ 0 h 376"/>
                <a:gd name="T71" fmla="*/ 683 w 683"/>
                <a:gd name="T72" fmla="*/ 376 h 3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3" h="376">
                  <a:moveTo>
                    <a:pt x="683" y="155"/>
                  </a:moveTo>
                  <a:lnTo>
                    <a:pt x="648" y="199"/>
                  </a:lnTo>
                  <a:lnTo>
                    <a:pt x="540" y="174"/>
                  </a:lnTo>
                  <a:lnTo>
                    <a:pt x="520" y="199"/>
                  </a:lnTo>
                  <a:lnTo>
                    <a:pt x="504" y="243"/>
                  </a:lnTo>
                  <a:lnTo>
                    <a:pt x="467" y="220"/>
                  </a:lnTo>
                  <a:lnTo>
                    <a:pt x="431" y="220"/>
                  </a:lnTo>
                  <a:lnTo>
                    <a:pt x="414" y="308"/>
                  </a:lnTo>
                  <a:lnTo>
                    <a:pt x="360" y="376"/>
                  </a:lnTo>
                  <a:lnTo>
                    <a:pt x="341" y="308"/>
                  </a:lnTo>
                  <a:lnTo>
                    <a:pt x="270" y="243"/>
                  </a:lnTo>
                  <a:lnTo>
                    <a:pt x="217" y="264"/>
                  </a:lnTo>
                  <a:lnTo>
                    <a:pt x="179" y="264"/>
                  </a:lnTo>
                  <a:lnTo>
                    <a:pt x="144" y="220"/>
                  </a:lnTo>
                  <a:lnTo>
                    <a:pt x="126" y="199"/>
                  </a:lnTo>
                  <a:lnTo>
                    <a:pt x="91" y="243"/>
                  </a:lnTo>
                  <a:lnTo>
                    <a:pt x="73" y="220"/>
                  </a:lnTo>
                  <a:lnTo>
                    <a:pt x="18" y="220"/>
                  </a:lnTo>
                  <a:lnTo>
                    <a:pt x="0" y="44"/>
                  </a:lnTo>
                  <a:lnTo>
                    <a:pt x="485" y="44"/>
                  </a:lnTo>
                  <a:lnTo>
                    <a:pt x="666" y="0"/>
                  </a:lnTo>
                  <a:lnTo>
                    <a:pt x="666" y="109"/>
                  </a:lnTo>
                  <a:lnTo>
                    <a:pt x="683" y="155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" name="Freeform 606"/>
            <p:cNvSpPr>
              <a:spLocks/>
            </p:cNvSpPr>
            <p:nvPr/>
          </p:nvSpPr>
          <p:spPr bwMode="auto">
            <a:xfrm>
              <a:off x="2951" y="734"/>
              <a:ext cx="341" cy="188"/>
            </a:xfrm>
            <a:custGeom>
              <a:avLst/>
              <a:gdLst>
                <a:gd name="T0" fmla="*/ 170 w 683"/>
                <a:gd name="T1" fmla="*/ 39 h 376"/>
                <a:gd name="T2" fmla="*/ 162 w 683"/>
                <a:gd name="T3" fmla="*/ 49 h 376"/>
                <a:gd name="T4" fmla="*/ 135 w 683"/>
                <a:gd name="T5" fmla="*/ 44 h 376"/>
                <a:gd name="T6" fmla="*/ 130 w 683"/>
                <a:gd name="T7" fmla="*/ 49 h 376"/>
                <a:gd name="T8" fmla="*/ 126 w 683"/>
                <a:gd name="T9" fmla="*/ 60 h 376"/>
                <a:gd name="T10" fmla="*/ 116 w 683"/>
                <a:gd name="T11" fmla="*/ 55 h 376"/>
                <a:gd name="T12" fmla="*/ 107 w 683"/>
                <a:gd name="T13" fmla="*/ 55 h 376"/>
                <a:gd name="T14" fmla="*/ 103 w 683"/>
                <a:gd name="T15" fmla="*/ 77 h 376"/>
                <a:gd name="T16" fmla="*/ 90 w 683"/>
                <a:gd name="T17" fmla="*/ 94 h 376"/>
                <a:gd name="T18" fmla="*/ 85 w 683"/>
                <a:gd name="T19" fmla="*/ 77 h 376"/>
                <a:gd name="T20" fmla="*/ 67 w 683"/>
                <a:gd name="T21" fmla="*/ 60 h 376"/>
                <a:gd name="T22" fmla="*/ 54 w 683"/>
                <a:gd name="T23" fmla="*/ 66 h 376"/>
                <a:gd name="T24" fmla="*/ 44 w 683"/>
                <a:gd name="T25" fmla="*/ 66 h 376"/>
                <a:gd name="T26" fmla="*/ 36 w 683"/>
                <a:gd name="T27" fmla="*/ 55 h 376"/>
                <a:gd name="T28" fmla="*/ 31 w 683"/>
                <a:gd name="T29" fmla="*/ 49 h 376"/>
                <a:gd name="T30" fmla="*/ 22 w 683"/>
                <a:gd name="T31" fmla="*/ 60 h 376"/>
                <a:gd name="T32" fmla="*/ 18 w 683"/>
                <a:gd name="T33" fmla="*/ 55 h 376"/>
                <a:gd name="T34" fmla="*/ 4 w 683"/>
                <a:gd name="T35" fmla="*/ 55 h 376"/>
                <a:gd name="T36" fmla="*/ 0 w 683"/>
                <a:gd name="T37" fmla="*/ 11 h 376"/>
                <a:gd name="T38" fmla="*/ 121 w 683"/>
                <a:gd name="T39" fmla="*/ 11 h 376"/>
                <a:gd name="T40" fmla="*/ 166 w 683"/>
                <a:gd name="T41" fmla="*/ 0 h 376"/>
                <a:gd name="T42" fmla="*/ 166 w 683"/>
                <a:gd name="T43" fmla="*/ 27 h 376"/>
                <a:gd name="T44" fmla="*/ 170 w 683"/>
                <a:gd name="T45" fmla="*/ 39 h 3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3"/>
                <a:gd name="T70" fmla="*/ 0 h 376"/>
                <a:gd name="T71" fmla="*/ 683 w 683"/>
                <a:gd name="T72" fmla="*/ 376 h 3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3" h="376">
                  <a:moveTo>
                    <a:pt x="683" y="155"/>
                  </a:moveTo>
                  <a:lnTo>
                    <a:pt x="648" y="199"/>
                  </a:lnTo>
                  <a:lnTo>
                    <a:pt x="540" y="174"/>
                  </a:lnTo>
                  <a:lnTo>
                    <a:pt x="520" y="199"/>
                  </a:lnTo>
                  <a:lnTo>
                    <a:pt x="504" y="243"/>
                  </a:lnTo>
                  <a:lnTo>
                    <a:pt x="467" y="220"/>
                  </a:lnTo>
                  <a:lnTo>
                    <a:pt x="431" y="220"/>
                  </a:lnTo>
                  <a:lnTo>
                    <a:pt x="414" y="308"/>
                  </a:lnTo>
                  <a:lnTo>
                    <a:pt x="360" y="376"/>
                  </a:lnTo>
                  <a:lnTo>
                    <a:pt x="341" y="308"/>
                  </a:lnTo>
                  <a:lnTo>
                    <a:pt x="270" y="243"/>
                  </a:lnTo>
                  <a:lnTo>
                    <a:pt x="217" y="264"/>
                  </a:lnTo>
                  <a:lnTo>
                    <a:pt x="179" y="264"/>
                  </a:lnTo>
                  <a:lnTo>
                    <a:pt x="144" y="220"/>
                  </a:lnTo>
                  <a:lnTo>
                    <a:pt x="126" y="199"/>
                  </a:lnTo>
                  <a:lnTo>
                    <a:pt x="91" y="243"/>
                  </a:lnTo>
                  <a:lnTo>
                    <a:pt x="73" y="220"/>
                  </a:lnTo>
                  <a:lnTo>
                    <a:pt x="18" y="220"/>
                  </a:lnTo>
                  <a:lnTo>
                    <a:pt x="0" y="44"/>
                  </a:lnTo>
                  <a:lnTo>
                    <a:pt x="485" y="44"/>
                  </a:lnTo>
                  <a:lnTo>
                    <a:pt x="666" y="0"/>
                  </a:lnTo>
                  <a:lnTo>
                    <a:pt x="666" y="109"/>
                  </a:lnTo>
                  <a:lnTo>
                    <a:pt x="683" y="15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9" name="Freeform 608"/>
          <p:cNvSpPr>
            <a:spLocks/>
          </p:cNvSpPr>
          <p:nvPr/>
        </p:nvSpPr>
        <p:spPr bwMode="auto">
          <a:xfrm>
            <a:off x="5226050" y="1185863"/>
            <a:ext cx="469900" cy="314325"/>
          </a:xfrm>
          <a:custGeom>
            <a:avLst/>
            <a:gdLst>
              <a:gd name="T0" fmla="*/ 373614175 w 591"/>
              <a:gd name="T1" fmla="*/ 96396170 h 396"/>
              <a:gd name="T2" fmla="*/ 351488335 w 591"/>
              <a:gd name="T3" fmla="*/ 96396170 h 396"/>
              <a:gd name="T4" fmla="*/ 281948729 w 591"/>
              <a:gd name="T5" fmla="*/ 26462042 h 396"/>
              <a:gd name="T6" fmla="*/ 238329146 w 591"/>
              <a:gd name="T7" fmla="*/ 26462042 h 396"/>
              <a:gd name="T8" fmla="*/ 214307010 w 591"/>
              <a:gd name="T9" fmla="*/ 26462042 h 396"/>
              <a:gd name="T10" fmla="*/ 113791337 w 591"/>
              <a:gd name="T11" fmla="*/ 138608601 h 396"/>
              <a:gd name="T12" fmla="*/ 102411944 w 591"/>
              <a:gd name="T13" fmla="*/ 179561326 h 396"/>
              <a:gd name="T14" fmla="*/ 102411944 w 591"/>
              <a:gd name="T15" fmla="*/ 235004796 h 396"/>
              <a:gd name="T16" fmla="*/ 102411944 w 591"/>
              <a:gd name="T17" fmla="*/ 249495491 h 396"/>
              <a:gd name="T18" fmla="*/ 80286104 w 591"/>
              <a:gd name="T19" fmla="*/ 194052021 h 396"/>
              <a:gd name="T20" fmla="*/ 22757946 w 591"/>
              <a:gd name="T21" fmla="*/ 124117905 h 396"/>
              <a:gd name="T22" fmla="*/ 0 w 591"/>
              <a:gd name="T23" fmla="*/ 110886890 h 396"/>
              <a:gd name="T24" fmla="*/ 22757946 w 591"/>
              <a:gd name="T25" fmla="*/ 83165155 h 396"/>
              <a:gd name="T26" fmla="*/ 0 w 591"/>
              <a:gd name="T27" fmla="*/ 55443445 h 396"/>
              <a:gd name="T28" fmla="*/ 11379370 w 591"/>
              <a:gd name="T29" fmla="*/ 0 h 396"/>
              <a:gd name="T30" fmla="*/ 327465403 w 591"/>
              <a:gd name="T31" fmla="*/ 0 h 396"/>
              <a:gd name="T32" fmla="*/ 373614175 w 591"/>
              <a:gd name="T33" fmla="*/ 96396170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1"/>
              <a:gd name="T52" fmla="*/ 0 h 396"/>
              <a:gd name="T53" fmla="*/ 591 w 591"/>
              <a:gd name="T54" fmla="*/ 396 h 39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1" h="396">
                <a:moveTo>
                  <a:pt x="591" y="153"/>
                </a:moveTo>
                <a:lnTo>
                  <a:pt x="556" y="153"/>
                </a:lnTo>
                <a:lnTo>
                  <a:pt x="446" y="42"/>
                </a:lnTo>
                <a:lnTo>
                  <a:pt x="377" y="42"/>
                </a:lnTo>
                <a:lnTo>
                  <a:pt x="339" y="42"/>
                </a:lnTo>
                <a:lnTo>
                  <a:pt x="180" y="220"/>
                </a:lnTo>
                <a:lnTo>
                  <a:pt x="162" y="285"/>
                </a:lnTo>
                <a:lnTo>
                  <a:pt x="162" y="373"/>
                </a:lnTo>
                <a:lnTo>
                  <a:pt x="162" y="396"/>
                </a:lnTo>
                <a:lnTo>
                  <a:pt x="127" y="308"/>
                </a:lnTo>
                <a:lnTo>
                  <a:pt x="36" y="197"/>
                </a:lnTo>
                <a:lnTo>
                  <a:pt x="0" y="176"/>
                </a:lnTo>
                <a:lnTo>
                  <a:pt x="36" y="132"/>
                </a:lnTo>
                <a:lnTo>
                  <a:pt x="0" y="88"/>
                </a:lnTo>
                <a:lnTo>
                  <a:pt x="18" y="0"/>
                </a:lnTo>
                <a:lnTo>
                  <a:pt x="518" y="0"/>
                </a:lnTo>
                <a:lnTo>
                  <a:pt x="591" y="1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611"/>
          <p:cNvGrpSpPr>
            <a:grpSpLocks/>
          </p:cNvGrpSpPr>
          <p:nvPr/>
        </p:nvGrpSpPr>
        <p:grpSpPr bwMode="auto">
          <a:xfrm>
            <a:off x="5253038" y="1144588"/>
            <a:ext cx="468312" cy="314325"/>
            <a:chOff x="3309" y="721"/>
            <a:chExt cx="295" cy="198"/>
          </a:xfrm>
        </p:grpSpPr>
        <p:sp>
          <p:nvSpPr>
            <p:cNvPr id="4646" name="Freeform 609"/>
            <p:cNvSpPr>
              <a:spLocks/>
            </p:cNvSpPr>
            <p:nvPr/>
          </p:nvSpPr>
          <p:spPr bwMode="auto">
            <a:xfrm>
              <a:off x="3309" y="721"/>
              <a:ext cx="295" cy="198"/>
            </a:xfrm>
            <a:custGeom>
              <a:avLst/>
              <a:gdLst>
                <a:gd name="T0" fmla="*/ 147 w 591"/>
                <a:gd name="T1" fmla="*/ 38 h 397"/>
                <a:gd name="T2" fmla="*/ 138 w 591"/>
                <a:gd name="T3" fmla="*/ 38 h 397"/>
                <a:gd name="T4" fmla="*/ 111 w 591"/>
                <a:gd name="T5" fmla="*/ 10 h 397"/>
                <a:gd name="T6" fmla="*/ 94 w 591"/>
                <a:gd name="T7" fmla="*/ 10 h 397"/>
                <a:gd name="T8" fmla="*/ 84 w 591"/>
                <a:gd name="T9" fmla="*/ 10 h 397"/>
                <a:gd name="T10" fmla="*/ 44 w 591"/>
                <a:gd name="T11" fmla="*/ 55 h 397"/>
                <a:gd name="T12" fmla="*/ 40 w 591"/>
                <a:gd name="T13" fmla="*/ 71 h 397"/>
                <a:gd name="T14" fmla="*/ 40 w 591"/>
                <a:gd name="T15" fmla="*/ 93 h 397"/>
                <a:gd name="T16" fmla="*/ 40 w 591"/>
                <a:gd name="T17" fmla="*/ 99 h 397"/>
                <a:gd name="T18" fmla="*/ 31 w 591"/>
                <a:gd name="T19" fmla="*/ 77 h 397"/>
                <a:gd name="T20" fmla="*/ 8 w 591"/>
                <a:gd name="T21" fmla="*/ 49 h 397"/>
                <a:gd name="T22" fmla="*/ 0 w 591"/>
                <a:gd name="T23" fmla="*/ 44 h 397"/>
                <a:gd name="T24" fmla="*/ 8 w 591"/>
                <a:gd name="T25" fmla="*/ 33 h 397"/>
                <a:gd name="T26" fmla="*/ 0 w 591"/>
                <a:gd name="T27" fmla="*/ 22 h 397"/>
                <a:gd name="T28" fmla="*/ 4 w 591"/>
                <a:gd name="T29" fmla="*/ 0 h 397"/>
                <a:gd name="T30" fmla="*/ 129 w 591"/>
                <a:gd name="T31" fmla="*/ 0 h 397"/>
                <a:gd name="T32" fmla="*/ 147 w 591"/>
                <a:gd name="T33" fmla="*/ 38 h 3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1"/>
                <a:gd name="T52" fmla="*/ 0 h 397"/>
                <a:gd name="T53" fmla="*/ 591 w 591"/>
                <a:gd name="T54" fmla="*/ 397 h 3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1" h="397">
                  <a:moveTo>
                    <a:pt x="591" y="154"/>
                  </a:moveTo>
                  <a:lnTo>
                    <a:pt x="555" y="154"/>
                  </a:lnTo>
                  <a:lnTo>
                    <a:pt x="445" y="42"/>
                  </a:lnTo>
                  <a:lnTo>
                    <a:pt x="376" y="42"/>
                  </a:lnTo>
                  <a:lnTo>
                    <a:pt x="339" y="42"/>
                  </a:lnTo>
                  <a:lnTo>
                    <a:pt x="179" y="221"/>
                  </a:lnTo>
                  <a:lnTo>
                    <a:pt x="161" y="286"/>
                  </a:lnTo>
                  <a:lnTo>
                    <a:pt x="161" y="374"/>
                  </a:lnTo>
                  <a:lnTo>
                    <a:pt x="161" y="397"/>
                  </a:lnTo>
                  <a:lnTo>
                    <a:pt x="126" y="309"/>
                  </a:lnTo>
                  <a:lnTo>
                    <a:pt x="35" y="198"/>
                  </a:lnTo>
                  <a:lnTo>
                    <a:pt x="0" y="177"/>
                  </a:lnTo>
                  <a:lnTo>
                    <a:pt x="35" y="132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518" y="0"/>
                  </a:lnTo>
                  <a:lnTo>
                    <a:pt x="591" y="154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" name="Freeform 610"/>
            <p:cNvSpPr>
              <a:spLocks/>
            </p:cNvSpPr>
            <p:nvPr/>
          </p:nvSpPr>
          <p:spPr bwMode="auto">
            <a:xfrm>
              <a:off x="3309" y="721"/>
              <a:ext cx="295" cy="198"/>
            </a:xfrm>
            <a:custGeom>
              <a:avLst/>
              <a:gdLst>
                <a:gd name="T0" fmla="*/ 147 w 591"/>
                <a:gd name="T1" fmla="*/ 38 h 397"/>
                <a:gd name="T2" fmla="*/ 138 w 591"/>
                <a:gd name="T3" fmla="*/ 38 h 397"/>
                <a:gd name="T4" fmla="*/ 111 w 591"/>
                <a:gd name="T5" fmla="*/ 10 h 397"/>
                <a:gd name="T6" fmla="*/ 94 w 591"/>
                <a:gd name="T7" fmla="*/ 10 h 397"/>
                <a:gd name="T8" fmla="*/ 84 w 591"/>
                <a:gd name="T9" fmla="*/ 10 h 397"/>
                <a:gd name="T10" fmla="*/ 44 w 591"/>
                <a:gd name="T11" fmla="*/ 55 h 397"/>
                <a:gd name="T12" fmla="*/ 40 w 591"/>
                <a:gd name="T13" fmla="*/ 71 h 397"/>
                <a:gd name="T14" fmla="*/ 40 w 591"/>
                <a:gd name="T15" fmla="*/ 93 h 397"/>
                <a:gd name="T16" fmla="*/ 40 w 591"/>
                <a:gd name="T17" fmla="*/ 99 h 397"/>
                <a:gd name="T18" fmla="*/ 31 w 591"/>
                <a:gd name="T19" fmla="*/ 77 h 397"/>
                <a:gd name="T20" fmla="*/ 8 w 591"/>
                <a:gd name="T21" fmla="*/ 49 h 397"/>
                <a:gd name="T22" fmla="*/ 0 w 591"/>
                <a:gd name="T23" fmla="*/ 44 h 397"/>
                <a:gd name="T24" fmla="*/ 8 w 591"/>
                <a:gd name="T25" fmla="*/ 33 h 397"/>
                <a:gd name="T26" fmla="*/ 0 w 591"/>
                <a:gd name="T27" fmla="*/ 22 h 397"/>
                <a:gd name="T28" fmla="*/ 4 w 591"/>
                <a:gd name="T29" fmla="*/ 0 h 397"/>
                <a:gd name="T30" fmla="*/ 129 w 591"/>
                <a:gd name="T31" fmla="*/ 0 h 397"/>
                <a:gd name="T32" fmla="*/ 147 w 591"/>
                <a:gd name="T33" fmla="*/ 38 h 3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1"/>
                <a:gd name="T52" fmla="*/ 0 h 397"/>
                <a:gd name="T53" fmla="*/ 591 w 591"/>
                <a:gd name="T54" fmla="*/ 397 h 3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1" h="397">
                  <a:moveTo>
                    <a:pt x="591" y="154"/>
                  </a:moveTo>
                  <a:lnTo>
                    <a:pt x="555" y="154"/>
                  </a:lnTo>
                  <a:lnTo>
                    <a:pt x="445" y="42"/>
                  </a:lnTo>
                  <a:lnTo>
                    <a:pt x="376" y="42"/>
                  </a:lnTo>
                  <a:lnTo>
                    <a:pt x="339" y="42"/>
                  </a:lnTo>
                  <a:lnTo>
                    <a:pt x="179" y="221"/>
                  </a:lnTo>
                  <a:lnTo>
                    <a:pt x="161" y="286"/>
                  </a:lnTo>
                  <a:lnTo>
                    <a:pt x="161" y="374"/>
                  </a:lnTo>
                  <a:lnTo>
                    <a:pt x="161" y="397"/>
                  </a:lnTo>
                  <a:lnTo>
                    <a:pt x="126" y="309"/>
                  </a:lnTo>
                  <a:lnTo>
                    <a:pt x="35" y="198"/>
                  </a:lnTo>
                  <a:lnTo>
                    <a:pt x="0" y="177"/>
                  </a:lnTo>
                  <a:lnTo>
                    <a:pt x="35" y="132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518" y="0"/>
                  </a:lnTo>
                  <a:lnTo>
                    <a:pt x="591" y="15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1" name="Freeform 612"/>
          <p:cNvSpPr>
            <a:spLocks/>
          </p:cNvSpPr>
          <p:nvPr/>
        </p:nvSpPr>
        <p:spPr bwMode="auto">
          <a:xfrm>
            <a:off x="4314825" y="1185863"/>
            <a:ext cx="341313" cy="296862"/>
          </a:xfrm>
          <a:custGeom>
            <a:avLst/>
            <a:gdLst>
              <a:gd name="T0" fmla="*/ 270917613 w 430"/>
              <a:gd name="T1" fmla="*/ 207431315 h 375"/>
              <a:gd name="T2" fmla="*/ 270917613 w 430"/>
              <a:gd name="T3" fmla="*/ 235005481 h 375"/>
              <a:gd name="T4" fmla="*/ 22681439 w 430"/>
              <a:gd name="T5" fmla="*/ 207431315 h 375"/>
              <a:gd name="T6" fmla="*/ 0 w 430"/>
              <a:gd name="T7" fmla="*/ 179857198 h 375"/>
              <a:gd name="T8" fmla="*/ 22681439 w 430"/>
              <a:gd name="T9" fmla="*/ 0 h 375"/>
              <a:gd name="T10" fmla="*/ 270917613 w 430"/>
              <a:gd name="T11" fmla="*/ 0 h 375"/>
              <a:gd name="T12" fmla="*/ 270917613 w 430"/>
              <a:gd name="T13" fmla="*/ 207431315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0"/>
              <a:gd name="T22" fmla="*/ 0 h 375"/>
              <a:gd name="T23" fmla="*/ 430 w 430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0" h="375">
                <a:moveTo>
                  <a:pt x="430" y="331"/>
                </a:moveTo>
                <a:lnTo>
                  <a:pt x="430" y="375"/>
                </a:lnTo>
                <a:lnTo>
                  <a:pt x="36" y="331"/>
                </a:lnTo>
                <a:lnTo>
                  <a:pt x="0" y="287"/>
                </a:lnTo>
                <a:lnTo>
                  <a:pt x="36" y="0"/>
                </a:lnTo>
                <a:lnTo>
                  <a:pt x="430" y="0"/>
                </a:lnTo>
                <a:lnTo>
                  <a:pt x="430" y="3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615"/>
          <p:cNvGrpSpPr>
            <a:grpSpLocks/>
          </p:cNvGrpSpPr>
          <p:nvPr/>
        </p:nvGrpSpPr>
        <p:grpSpPr bwMode="auto">
          <a:xfrm>
            <a:off x="4314825" y="1185863"/>
            <a:ext cx="341313" cy="296862"/>
            <a:chOff x="2718" y="747"/>
            <a:chExt cx="215" cy="187"/>
          </a:xfrm>
        </p:grpSpPr>
        <p:sp>
          <p:nvSpPr>
            <p:cNvPr id="4644" name="Freeform 613"/>
            <p:cNvSpPr>
              <a:spLocks/>
            </p:cNvSpPr>
            <p:nvPr/>
          </p:nvSpPr>
          <p:spPr bwMode="auto">
            <a:xfrm>
              <a:off x="2718" y="747"/>
              <a:ext cx="215" cy="187"/>
            </a:xfrm>
            <a:custGeom>
              <a:avLst/>
              <a:gdLst>
                <a:gd name="T0" fmla="*/ 108 w 430"/>
                <a:gd name="T1" fmla="*/ 82 h 375"/>
                <a:gd name="T2" fmla="*/ 108 w 430"/>
                <a:gd name="T3" fmla="*/ 93 h 375"/>
                <a:gd name="T4" fmla="*/ 9 w 430"/>
                <a:gd name="T5" fmla="*/ 82 h 375"/>
                <a:gd name="T6" fmla="*/ 0 w 430"/>
                <a:gd name="T7" fmla="*/ 71 h 375"/>
                <a:gd name="T8" fmla="*/ 9 w 430"/>
                <a:gd name="T9" fmla="*/ 0 h 375"/>
                <a:gd name="T10" fmla="*/ 108 w 430"/>
                <a:gd name="T11" fmla="*/ 0 h 375"/>
                <a:gd name="T12" fmla="*/ 108 w 430"/>
                <a:gd name="T13" fmla="*/ 8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0"/>
                <a:gd name="T22" fmla="*/ 0 h 375"/>
                <a:gd name="T23" fmla="*/ 430 w 430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0" h="375">
                  <a:moveTo>
                    <a:pt x="430" y="331"/>
                  </a:moveTo>
                  <a:lnTo>
                    <a:pt x="430" y="375"/>
                  </a:lnTo>
                  <a:lnTo>
                    <a:pt x="36" y="331"/>
                  </a:lnTo>
                  <a:lnTo>
                    <a:pt x="0" y="287"/>
                  </a:lnTo>
                  <a:lnTo>
                    <a:pt x="36" y="0"/>
                  </a:lnTo>
                  <a:lnTo>
                    <a:pt x="430" y="0"/>
                  </a:lnTo>
                  <a:lnTo>
                    <a:pt x="430" y="331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" name="Freeform 614"/>
            <p:cNvSpPr>
              <a:spLocks/>
            </p:cNvSpPr>
            <p:nvPr/>
          </p:nvSpPr>
          <p:spPr bwMode="auto">
            <a:xfrm>
              <a:off x="2718" y="747"/>
              <a:ext cx="215" cy="187"/>
            </a:xfrm>
            <a:custGeom>
              <a:avLst/>
              <a:gdLst>
                <a:gd name="T0" fmla="*/ 108 w 430"/>
                <a:gd name="T1" fmla="*/ 82 h 375"/>
                <a:gd name="T2" fmla="*/ 108 w 430"/>
                <a:gd name="T3" fmla="*/ 93 h 375"/>
                <a:gd name="T4" fmla="*/ 9 w 430"/>
                <a:gd name="T5" fmla="*/ 82 h 375"/>
                <a:gd name="T6" fmla="*/ 0 w 430"/>
                <a:gd name="T7" fmla="*/ 71 h 375"/>
                <a:gd name="T8" fmla="*/ 9 w 430"/>
                <a:gd name="T9" fmla="*/ 0 h 375"/>
                <a:gd name="T10" fmla="*/ 108 w 430"/>
                <a:gd name="T11" fmla="*/ 0 h 375"/>
                <a:gd name="T12" fmla="*/ 108 w 430"/>
                <a:gd name="T13" fmla="*/ 8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0"/>
                <a:gd name="T22" fmla="*/ 0 h 375"/>
                <a:gd name="T23" fmla="*/ 430 w 430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0" h="375">
                  <a:moveTo>
                    <a:pt x="430" y="331"/>
                  </a:moveTo>
                  <a:lnTo>
                    <a:pt x="430" y="375"/>
                  </a:lnTo>
                  <a:lnTo>
                    <a:pt x="36" y="331"/>
                  </a:lnTo>
                  <a:lnTo>
                    <a:pt x="0" y="287"/>
                  </a:lnTo>
                  <a:lnTo>
                    <a:pt x="36" y="0"/>
                  </a:lnTo>
                  <a:lnTo>
                    <a:pt x="430" y="0"/>
                  </a:lnTo>
                  <a:lnTo>
                    <a:pt x="430" y="33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3" name="Freeform 616"/>
          <p:cNvSpPr>
            <a:spLocks/>
          </p:cNvSpPr>
          <p:nvPr/>
        </p:nvSpPr>
        <p:spPr bwMode="auto">
          <a:xfrm>
            <a:off x="5668963" y="1185863"/>
            <a:ext cx="554037" cy="646112"/>
          </a:xfrm>
          <a:custGeom>
            <a:avLst/>
            <a:gdLst>
              <a:gd name="T0" fmla="*/ 418282884 w 697"/>
              <a:gd name="T1" fmla="*/ 42005990 h 816"/>
              <a:gd name="T2" fmla="*/ 440397458 w 697"/>
              <a:gd name="T3" fmla="*/ 69591651 h 816"/>
              <a:gd name="T4" fmla="*/ 429024203 w 697"/>
              <a:gd name="T5" fmla="*/ 110343436 h 816"/>
              <a:gd name="T6" fmla="*/ 395536275 w 697"/>
              <a:gd name="T7" fmla="*/ 95923874 h 816"/>
              <a:gd name="T8" fmla="*/ 373421701 w 697"/>
              <a:gd name="T9" fmla="*/ 123509547 h 816"/>
              <a:gd name="T10" fmla="*/ 360784575 w 697"/>
              <a:gd name="T11" fmla="*/ 290906397 h 816"/>
              <a:gd name="T12" fmla="*/ 360784575 w 697"/>
              <a:gd name="T13" fmla="*/ 332912375 h 816"/>
              <a:gd name="T14" fmla="*/ 360784575 w 697"/>
              <a:gd name="T15" fmla="*/ 359244598 h 816"/>
              <a:gd name="T16" fmla="*/ 338670001 w 697"/>
              <a:gd name="T17" fmla="*/ 359244598 h 816"/>
              <a:gd name="T18" fmla="*/ 338670001 w 697"/>
              <a:gd name="T19" fmla="*/ 386830246 h 816"/>
              <a:gd name="T20" fmla="*/ 338670001 w 697"/>
              <a:gd name="T21" fmla="*/ 470842300 h 816"/>
              <a:gd name="T22" fmla="*/ 327296746 w 697"/>
              <a:gd name="T23" fmla="*/ 498427949 h 816"/>
              <a:gd name="T24" fmla="*/ 304550237 w 697"/>
              <a:gd name="T25" fmla="*/ 511594060 h 816"/>
              <a:gd name="T26" fmla="*/ 259689153 w 697"/>
              <a:gd name="T27" fmla="*/ 456421971 h 816"/>
              <a:gd name="T28" fmla="*/ 226201324 w 697"/>
              <a:gd name="T29" fmla="*/ 470842300 h 816"/>
              <a:gd name="T30" fmla="*/ 226201324 w 697"/>
              <a:gd name="T31" fmla="*/ 443255860 h 816"/>
              <a:gd name="T32" fmla="*/ 237574579 w 697"/>
              <a:gd name="T33" fmla="*/ 414415895 h 816"/>
              <a:gd name="T34" fmla="*/ 192713446 w 697"/>
              <a:gd name="T35" fmla="*/ 386830246 h 816"/>
              <a:gd name="T36" fmla="*/ 169335001 w 697"/>
              <a:gd name="T37" fmla="*/ 386830246 h 816"/>
              <a:gd name="T38" fmla="*/ 169335001 w 697"/>
              <a:gd name="T39" fmla="*/ 402504000 h 816"/>
              <a:gd name="T40" fmla="*/ 135847172 w 697"/>
              <a:gd name="T41" fmla="*/ 373664135 h 816"/>
              <a:gd name="T42" fmla="*/ 101727383 w 697"/>
              <a:gd name="T43" fmla="*/ 304699617 h 816"/>
              <a:gd name="T44" fmla="*/ 125737789 w 697"/>
              <a:gd name="T45" fmla="*/ 262066532 h 816"/>
              <a:gd name="T46" fmla="*/ 55602427 w 697"/>
              <a:gd name="T47" fmla="*/ 123509547 h 816"/>
              <a:gd name="T48" fmla="*/ 22114580 w 697"/>
              <a:gd name="T49" fmla="*/ 69591651 h 816"/>
              <a:gd name="T50" fmla="*/ 0 w 697"/>
              <a:gd name="T51" fmla="*/ 0 h 816"/>
              <a:gd name="T52" fmla="*/ 418282884 w 697"/>
              <a:gd name="T53" fmla="*/ 14419543 h 816"/>
              <a:gd name="T54" fmla="*/ 418282884 w 697"/>
              <a:gd name="T55" fmla="*/ 42005990 h 81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7"/>
              <a:gd name="T85" fmla="*/ 0 h 816"/>
              <a:gd name="T86" fmla="*/ 697 w 697"/>
              <a:gd name="T87" fmla="*/ 816 h 81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7" h="816">
                <a:moveTo>
                  <a:pt x="662" y="67"/>
                </a:moveTo>
                <a:lnTo>
                  <a:pt x="697" y="111"/>
                </a:lnTo>
                <a:lnTo>
                  <a:pt x="679" y="176"/>
                </a:lnTo>
                <a:lnTo>
                  <a:pt x="626" y="153"/>
                </a:lnTo>
                <a:lnTo>
                  <a:pt x="591" y="197"/>
                </a:lnTo>
                <a:lnTo>
                  <a:pt x="571" y="464"/>
                </a:lnTo>
                <a:lnTo>
                  <a:pt x="571" y="531"/>
                </a:lnTo>
                <a:lnTo>
                  <a:pt x="571" y="573"/>
                </a:lnTo>
                <a:lnTo>
                  <a:pt x="536" y="573"/>
                </a:lnTo>
                <a:lnTo>
                  <a:pt x="536" y="617"/>
                </a:lnTo>
                <a:lnTo>
                  <a:pt x="536" y="751"/>
                </a:lnTo>
                <a:lnTo>
                  <a:pt x="518" y="795"/>
                </a:lnTo>
                <a:lnTo>
                  <a:pt x="482" y="816"/>
                </a:lnTo>
                <a:lnTo>
                  <a:pt x="411" y="728"/>
                </a:lnTo>
                <a:lnTo>
                  <a:pt x="358" y="751"/>
                </a:lnTo>
                <a:lnTo>
                  <a:pt x="358" y="707"/>
                </a:lnTo>
                <a:lnTo>
                  <a:pt x="376" y="661"/>
                </a:lnTo>
                <a:lnTo>
                  <a:pt x="305" y="617"/>
                </a:lnTo>
                <a:lnTo>
                  <a:pt x="268" y="617"/>
                </a:lnTo>
                <a:lnTo>
                  <a:pt x="268" y="642"/>
                </a:lnTo>
                <a:lnTo>
                  <a:pt x="215" y="596"/>
                </a:lnTo>
                <a:lnTo>
                  <a:pt x="161" y="486"/>
                </a:lnTo>
                <a:lnTo>
                  <a:pt x="199" y="418"/>
                </a:lnTo>
                <a:lnTo>
                  <a:pt x="88" y="197"/>
                </a:lnTo>
                <a:lnTo>
                  <a:pt x="35" y="111"/>
                </a:lnTo>
                <a:lnTo>
                  <a:pt x="0" y="0"/>
                </a:lnTo>
                <a:lnTo>
                  <a:pt x="662" y="23"/>
                </a:lnTo>
                <a:lnTo>
                  <a:pt x="662" y="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619"/>
          <p:cNvGrpSpPr>
            <a:grpSpLocks/>
          </p:cNvGrpSpPr>
          <p:nvPr/>
        </p:nvGrpSpPr>
        <p:grpSpPr bwMode="auto">
          <a:xfrm>
            <a:off x="5668963" y="1185863"/>
            <a:ext cx="554037" cy="646112"/>
            <a:chOff x="3571" y="747"/>
            <a:chExt cx="349" cy="407"/>
          </a:xfrm>
        </p:grpSpPr>
        <p:sp>
          <p:nvSpPr>
            <p:cNvPr id="4642" name="Freeform 617"/>
            <p:cNvSpPr>
              <a:spLocks/>
            </p:cNvSpPr>
            <p:nvPr/>
          </p:nvSpPr>
          <p:spPr bwMode="auto">
            <a:xfrm>
              <a:off x="3571" y="747"/>
              <a:ext cx="349" cy="407"/>
            </a:xfrm>
            <a:custGeom>
              <a:avLst/>
              <a:gdLst>
                <a:gd name="T0" fmla="*/ 166 w 697"/>
                <a:gd name="T1" fmla="*/ 16 h 816"/>
                <a:gd name="T2" fmla="*/ 175 w 697"/>
                <a:gd name="T3" fmla="*/ 27 h 816"/>
                <a:gd name="T4" fmla="*/ 170 w 697"/>
                <a:gd name="T5" fmla="*/ 44 h 816"/>
                <a:gd name="T6" fmla="*/ 157 w 697"/>
                <a:gd name="T7" fmla="*/ 38 h 816"/>
                <a:gd name="T8" fmla="*/ 148 w 697"/>
                <a:gd name="T9" fmla="*/ 49 h 816"/>
                <a:gd name="T10" fmla="*/ 143 w 697"/>
                <a:gd name="T11" fmla="*/ 115 h 816"/>
                <a:gd name="T12" fmla="*/ 143 w 697"/>
                <a:gd name="T13" fmla="*/ 132 h 816"/>
                <a:gd name="T14" fmla="*/ 143 w 697"/>
                <a:gd name="T15" fmla="*/ 143 h 816"/>
                <a:gd name="T16" fmla="*/ 134 w 697"/>
                <a:gd name="T17" fmla="*/ 143 h 816"/>
                <a:gd name="T18" fmla="*/ 134 w 697"/>
                <a:gd name="T19" fmla="*/ 154 h 816"/>
                <a:gd name="T20" fmla="*/ 134 w 697"/>
                <a:gd name="T21" fmla="*/ 187 h 816"/>
                <a:gd name="T22" fmla="*/ 130 w 697"/>
                <a:gd name="T23" fmla="*/ 198 h 816"/>
                <a:gd name="T24" fmla="*/ 121 w 697"/>
                <a:gd name="T25" fmla="*/ 203 h 816"/>
                <a:gd name="T26" fmla="*/ 103 w 697"/>
                <a:gd name="T27" fmla="*/ 181 h 816"/>
                <a:gd name="T28" fmla="*/ 90 w 697"/>
                <a:gd name="T29" fmla="*/ 187 h 816"/>
                <a:gd name="T30" fmla="*/ 90 w 697"/>
                <a:gd name="T31" fmla="*/ 176 h 816"/>
                <a:gd name="T32" fmla="*/ 94 w 697"/>
                <a:gd name="T33" fmla="*/ 165 h 816"/>
                <a:gd name="T34" fmla="*/ 77 w 697"/>
                <a:gd name="T35" fmla="*/ 154 h 816"/>
                <a:gd name="T36" fmla="*/ 67 w 697"/>
                <a:gd name="T37" fmla="*/ 154 h 816"/>
                <a:gd name="T38" fmla="*/ 67 w 697"/>
                <a:gd name="T39" fmla="*/ 160 h 816"/>
                <a:gd name="T40" fmla="*/ 54 w 697"/>
                <a:gd name="T41" fmla="*/ 148 h 816"/>
                <a:gd name="T42" fmla="*/ 41 w 697"/>
                <a:gd name="T43" fmla="*/ 121 h 816"/>
                <a:gd name="T44" fmla="*/ 50 w 697"/>
                <a:gd name="T45" fmla="*/ 104 h 816"/>
                <a:gd name="T46" fmla="*/ 22 w 697"/>
                <a:gd name="T47" fmla="*/ 49 h 816"/>
                <a:gd name="T48" fmla="*/ 9 w 697"/>
                <a:gd name="T49" fmla="*/ 27 h 816"/>
                <a:gd name="T50" fmla="*/ 0 w 697"/>
                <a:gd name="T51" fmla="*/ 0 h 816"/>
                <a:gd name="T52" fmla="*/ 166 w 697"/>
                <a:gd name="T53" fmla="*/ 5 h 816"/>
                <a:gd name="T54" fmla="*/ 166 w 697"/>
                <a:gd name="T55" fmla="*/ 16 h 8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97"/>
                <a:gd name="T85" fmla="*/ 0 h 816"/>
                <a:gd name="T86" fmla="*/ 697 w 697"/>
                <a:gd name="T87" fmla="*/ 816 h 8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97" h="816">
                  <a:moveTo>
                    <a:pt x="662" y="67"/>
                  </a:moveTo>
                  <a:lnTo>
                    <a:pt x="697" y="111"/>
                  </a:lnTo>
                  <a:lnTo>
                    <a:pt x="679" y="176"/>
                  </a:lnTo>
                  <a:lnTo>
                    <a:pt x="626" y="153"/>
                  </a:lnTo>
                  <a:lnTo>
                    <a:pt x="591" y="197"/>
                  </a:lnTo>
                  <a:lnTo>
                    <a:pt x="571" y="464"/>
                  </a:lnTo>
                  <a:lnTo>
                    <a:pt x="571" y="531"/>
                  </a:lnTo>
                  <a:lnTo>
                    <a:pt x="571" y="573"/>
                  </a:lnTo>
                  <a:lnTo>
                    <a:pt x="536" y="573"/>
                  </a:lnTo>
                  <a:lnTo>
                    <a:pt x="536" y="617"/>
                  </a:lnTo>
                  <a:lnTo>
                    <a:pt x="536" y="751"/>
                  </a:lnTo>
                  <a:lnTo>
                    <a:pt x="518" y="795"/>
                  </a:lnTo>
                  <a:lnTo>
                    <a:pt x="482" y="816"/>
                  </a:lnTo>
                  <a:lnTo>
                    <a:pt x="411" y="728"/>
                  </a:lnTo>
                  <a:lnTo>
                    <a:pt x="358" y="751"/>
                  </a:lnTo>
                  <a:lnTo>
                    <a:pt x="358" y="707"/>
                  </a:lnTo>
                  <a:lnTo>
                    <a:pt x="376" y="661"/>
                  </a:lnTo>
                  <a:lnTo>
                    <a:pt x="305" y="617"/>
                  </a:lnTo>
                  <a:lnTo>
                    <a:pt x="268" y="617"/>
                  </a:lnTo>
                  <a:lnTo>
                    <a:pt x="268" y="642"/>
                  </a:lnTo>
                  <a:lnTo>
                    <a:pt x="215" y="596"/>
                  </a:lnTo>
                  <a:lnTo>
                    <a:pt x="161" y="486"/>
                  </a:lnTo>
                  <a:lnTo>
                    <a:pt x="199" y="418"/>
                  </a:lnTo>
                  <a:lnTo>
                    <a:pt x="88" y="197"/>
                  </a:lnTo>
                  <a:lnTo>
                    <a:pt x="35" y="111"/>
                  </a:lnTo>
                  <a:lnTo>
                    <a:pt x="0" y="0"/>
                  </a:lnTo>
                  <a:lnTo>
                    <a:pt x="662" y="23"/>
                  </a:lnTo>
                  <a:lnTo>
                    <a:pt x="662" y="67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" name="Freeform 618"/>
            <p:cNvSpPr>
              <a:spLocks/>
            </p:cNvSpPr>
            <p:nvPr/>
          </p:nvSpPr>
          <p:spPr bwMode="auto">
            <a:xfrm>
              <a:off x="3571" y="747"/>
              <a:ext cx="349" cy="407"/>
            </a:xfrm>
            <a:custGeom>
              <a:avLst/>
              <a:gdLst>
                <a:gd name="T0" fmla="*/ 166 w 697"/>
                <a:gd name="T1" fmla="*/ 16 h 816"/>
                <a:gd name="T2" fmla="*/ 175 w 697"/>
                <a:gd name="T3" fmla="*/ 27 h 816"/>
                <a:gd name="T4" fmla="*/ 170 w 697"/>
                <a:gd name="T5" fmla="*/ 44 h 816"/>
                <a:gd name="T6" fmla="*/ 157 w 697"/>
                <a:gd name="T7" fmla="*/ 38 h 816"/>
                <a:gd name="T8" fmla="*/ 148 w 697"/>
                <a:gd name="T9" fmla="*/ 49 h 816"/>
                <a:gd name="T10" fmla="*/ 143 w 697"/>
                <a:gd name="T11" fmla="*/ 115 h 816"/>
                <a:gd name="T12" fmla="*/ 143 w 697"/>
                <a:gd name="T13" fmla="*/ 132 h 816"/>
                <a:gd name="T14" fmla="*/ 143 w 697"/>
                <a:gd name="T15" fmla="*/ 143 h 816"/>
                <a:gd name="T16" fmla="*/ 134 w 697"/>
                <a:gd name="T17" fmla="*/ 143 h 816"/>
                <a:gd name="T18" fmla="*/ 134 w 697"/>
                <a:gd name="T19" fmla="*/ 154 h 816"/>
                <a:gd name="T20" fmla="*/ 134 w 697"/>
                <a:gd name="T21" fmla="*/ 187 h 816"/>
                <a:gd name="T22" fmla="*/ 130 w 697"/>
                <a:gd name="T23" fmla="*/ 198 h 816"/>
                <a:gd name="T24" fmla="*/ 121 w 697"/>
                <a:gd name="T25" fmla="*/ 203 h 816"/>
                <a:gd name="T26" fmla="*/ 103 w 697"/>
                <a:gd name="T27" fmla="*/ 181 h 816"/>
                <a:gd name="T28" fmla="*/ 90 w 697"/>
                <a:gd name="T29" fmla="*/ 187 h 816"/>
                <a:gd name="T30" fmla="*/ 90 w 697"/>
                <a:gd name="T31" fmla="*/ 176 h 816"/>
                <a:gd name="T32" fmla="*/ 94 w 697"/>
                <a:gd name="T33" fmla="*/ 165 h 816"/>
                <a:gd name="T34" fmla="*/ 77 w 697"/>
                <a:gd name="T35" fmla="*/ 154 h 816"/>
                <a:gd name="T36" fmla="*/ 67 w 697"/>
                <a:gd name="T37" fmla="*/ 154 h 816"/>
                <a:gd name="T38" fmla="*/ 67 w 697"/>
                <a:gd name="T39" fmla="*/ 160 h 816"/>
                <a:gd name="T40" fmla="*/ 54 w 697"/>
                <a:gd name="T41" fmla="*/ 148 h 816"/>
                <a:gd name="T42" fmla="*/ 41 w 697"/>
                <a:gd name="T43" fmla="*/ 121 h 816"/>
                <a:gd name="T44" fmla="*/ 50 w 697"/>
                <a:gd name="T45" fmla="*/ 104 h 816"/>
                <a:gd name="T46" fmla="*/ 22 w 697"/>
                <a:gd name="T47" fmla="*/ 49 h 816"/>
                <a:gd name="T48" fmla="*/ 9 w 697"/>
                <a:gd name="T49" fmla="*/ 27 h 816"/>
                <a:gd name="T50" fmla="*/ 0 w 697"/>
                <a:gd name="T51" fmla="*/ 0 h 816"/>
                <a:gd name="T52" fmla="*/ 166 w 697"/>
                <a:gd name="T53" fmla="*/ 5 h 816"/>
                <a:gd name="T54" fmla="*/ 166 w 697"/>
                <a:gd name="T55" fmla="*/ 16 h 8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97"/>
                <a:gd name="T85" fmla="*/ 0 h 816"/>
                <a:gd name="T86" fmla="*/ 697 w 697"/>
                <a:gd name="T87" fmla="*/ 816 h 8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97" h="816">
                  <a:moveTo>
                    <a:pt x="662" y="67"/>
                  </a:moveTo>
                  <a:lnTo>
                    <a:pt x="697" y="111"/>
                  </a:lnTo>
                  <a:lnTo>
                    <a:pt x="679" y="176"/>
                  </a:lnTo>
                  <a:lnTo>
                    <a:pt x="626" y="153"/>
                  </a:lnTo>
                  <a:lnTo>
                    <a:pt x="591" y="197"/>
                  </a:lnTo>
                  <a:lnTo>
                    <a:pt x="571" y="464"/>
                  </a:lnTo>
                  <a:lnTo>
                    <a:pt x="571" y="531"/>
                  </a:lnTo>
                  <a:lnTo>
                    <a:pt x="571" y="573"/>
                  </a:lnTo>
                  <a:lnTo>
                    <a:pt x="536" y="573"/>
                  </a:lnTo>
                  <a:lnTo>
                    <a:pt x="536" y="617"/>
                  </a:lnTo>
                  <a:lnTo>
                    <a:pt x="536" y="751"/>
                  </a:lnTo>
                  <a:lnTo>
                    <a:pt x="518" y="795"/>
                  </a:lnTo>
                  <a:lnTo>
                    <a:pt x="482" y="816"/>
                  </a:lnTo>
                  <a:lnTo>
                    <a:pt x="411" y="728"/>
                  </a:lnTo>
                  <a:lnTo>
                    <a:pt x="358" y="751"/>
                  </a:lnTo>
                  <a:lnTo>
                    <a:pt x="358" y="707"/>
                  </a:lnTo>
                  <a:lnTo>
                    <a:pt x="376" y="661"/>
                  </a:lnTo>
                  <a:lnTo>
                    <a:pt x="305" y="617"/>
                  </a:lnTo>
                  <a:lnTo>
                    <a:pt x="268" y="617"/>
                  </a:lnTo>
                  <a:lnTo>
                    <a:pt x="268" y="642"/>
                  </a:lnTo>
                  <a:lnTo>
                    <a:pt x="215" y="596"/>
                  </a:lnTo>
                  <a:lnTo>
                    <a:pt x="161" y="486"/>
                  </a:lnTo>
                  <a:lnTo>
                    <a:pt x="199" y="418"/>
                  </a:lnTo>
                  <a:lnTo>
                    <a:pt x="88" y="197"/>
                  </a:lnTo>
                  <a:lnTo>
                    <a:pt x="35" y="111"/>
                  </a:lnTo>
                  <a:lnTo>
                    <a:pt x="0" y="0"/>
                  </a:lnTo>
                  <a:lnTo>
                    <a:pt x="662" y="23"/>
                  </a:lnTo>
                  <a:lnTo>
                    <a:pt x="662" y="6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5" name="Freeform 620"/>
          <p:cNvSpPr>
            <a:spLocks/>
          </p:cNvSpPr>
          <p:nvPr/>
        </p:nvSpPr>
        <p:spPr bwMode="auto">
          <a:xfrm>
            <a:off x="6478588" y="1185863"/>
            <a:ext cx="611187" cy="384175"/>
          </a:xfrm>
          <a:custGeom>
            <a:avLst/>
            <a:gdLst>
              <a:gd name="T0" fmla="*/ 463078185 w 770"/>
              <a:gd name="T1" fmla="*/ 42039044 h 485"/>
              <a:gd name="T2" fmla="*/ 485129329 w 770"/>
              <a:gd name="T3" fmla="*/ 94743893 h 485"/>
              <a:gd name="T4" fmla="*/ 473789036 w 770"/>
              <a:gd name="T5" fmla="*/ 138037657 h 485"/>
              <a:gd name="T6" fmla="*/ 485129329 w 770"/>
              <a:gd name="T7" fmla="*/ 165645178 h 485"/>
              <a:gd name="T8" fmla="*/ 473789036 w 770"/>
              <a:gd name="T9" fmla="*/ 178821189 h 485"/>
              <a:gd name="T10" fmla="*/ 450477418 w 770"/>
              <a:gd name="T11" fmla="*/ 191997992 h 485"/>
              <a:gd name="T12" fmla="*/ 417085187 w 770"/>
              <a:gd name="T13" fmla="*/ 234036282 h 485"/>
              <a:gd name="T14" fmla="*/ 417085187 w 770"/>
              <a:gd name="T15" fmla="*/ 262271157 h 485"/>
              <a:gd name="T16" fmla="*/ 394403708 w 770"/>
              <a:gd name="T17" fmla="*/ 248467792 h 485"/>
              <a:gd name="T18" fmla="*/ 349671184 w 770"/>
              <a:gd name="T19" fmla="*/ 262271157 h 485"/>
              <a:gd name="T20" fmla="*/ 327620040 w 770"/>
              <a:gd name="T21" fmla="*/ 289878678 h 485"/>
              <a:gd name="T22" fmla="*/ 315019273 w 770"/>
              <a:gd name="T23" fmla="*/ 276702667 h 485"/>
              <a:gd name="T24" fmla="*/ 304308423 w 770"/>
              <a:gd name="T25" fmla="*/ 304310189 h 485"/>
              <a:gd name="T26" fmla="*/ 281627042 w 770"/>
              <a:gd name="T27" fmla="*/ 276702667 h 485"/>
              <a:gd name="T28" fmla="*/ 248234811 w 770"/>
              <a:gd name="T29" fmla="*/ 262271157 h 485"/>
              <a:gd name="T30" fmla="*/ 224923988 w 770"/>
              <a:gd name="T31" fmla="*/ 262271157 h 485"/>
              <a:gd name="T32" fmla="*/ 202242558 w 770"/>
              <a:gd name="T33" fmla="*/ 289878678 h 485"/>
              <a:gd name="T34" fmla="*/ 202242558 w 770"/>
              <a:gd name="T35" fmla="*/ 234036282 h 485"/>
              <a:gd name="T36" fmla="*/ 180190620 w 770"/>
              <a:gd name="T37" fmla="*/ 220860271 h 485"/>
              <a:gd name="T38" fmla="*/ 157509240 w 770"/>
              <a:gd name="T39" fmla="*/ 206428711 h 485"/>
              <a:gd name="T40" fmla="*/ 135458096 w 770"/>
              <a:gd name="T41" fmla="*/ 206428711 h 485"/>
              <a:gd name="T42" fmla="*/ 111517036 w 770"/>
              <a:gd name="T43" fmla="*/ 220860271 h 485"/>
              <a:gd name="T44" fmla="*/ 78124780 w 770"/>
              <a:gd name="T45" fmla="*/ 234036282 h 485"/>
              <a:gd name="T46" fmla="*/ 56073636 w 770"/>
              <a:gd name="T47" fmla="*/ 220860271 h 485"/>
              <a:gd name="T48" fmla="*/ 56073636 w 770"/>
              <a:gd name="T49" fmla="*/ 165645178 h 485"/>
              <a:gd name="T50" fmla="*/ 44732537 w 770"/>
              <a:gd name="T51" fmla="*/ 138037657 h 485"/>
              <a:gd name="T52" fmla="*/ 33392243 w 770"/>
              <a:gd name="T53" fmla="*/ 82822589 h 485"/>
              <a:gd name="T54" fmla="*/ 0 w 770"/>
              <a:gd name="T55" fmla="*/ 26352827 h 485"/>
              <a:gd name="T56" fmla="*/ 248234811 w 770"/>
              <a:gd name="T57" fmla="*/ 26352827 h 485"/>
              <a:gd name="T58" fmla="*/ 270285955 w 770"/>
              <a:gd name="T59" fmla="*/ 14431517 h 485"/>
              <a:gd name="T60" fmla="*/ 383692857 w 770"/>
              <a:gd name="T61" fmla="*/ 0 h 485"/>
              <a:gd name="T62" fmla="*/ 429685954 w 770"/>
              <a:gd name="T63" fmla="*/ 14431517 h 485"/>
              <a:gd name="T64" fmla="*/ 463078185 w 770"/>
              <a:gd name="T65" fmla="*/ 42039044 h 4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70"/>
              <a:gd name="T100" fmla="*/ 0 h 485"/>
              <a:gd name="T101" fmla="*/ 770 w 770"/>
              <a:gd name="T102" fmla="*/ 485 h 4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70" h="485">
                <a:moveTo>
                  <a:pt x="735" y="67"/>
                </a:moveTo>
                <a:lnTo>
                  <a:pt x="770" y="151"/>
                </a:lnTo>
                <a:lnTo>
                  <a:pt x="752" y="220"/>
                </a:lnTo>
                <a:lnTo>
                  <a:pt x="770" y="264"/>
                </a:lnTo>
                <a:lnTo>
                  <a:pt x="752" y="285"/>
                </a:lnTo>
                <a:lnTo>
                  <a:pt x="715" y="306"/>
                </a:lnTo>
                <a:lnTo>
                  <a:pt x="662" y="373"/>
                </a:lnTo>
                <a:lnTo>
                  <a:pt x="662" y="418"/>
                </a:lnTo>
                <a:lnTo>
                  <a:pt x="626" y="396"/>
                </a:lnTo>
                <a:lnTo>
                  <a:pt x="555" y="418"/>
                </a:lnTo>
                <a:lnTo>
                  <a:pt x="520" y="462"/>
                </a:lnTo>
                <a:lnTo>
                  <a:pt x="500" y="441"/>
                </a:lnTo>
                <a:lnTo>
                  <a:pt x="483" y="485"/>
                </a:lnTo>
                <a:lnTo>
                  <a:pt x="447" y="441"/>
                </a:lnTo>
                <a:lnTo>
                  <a:pt x="394" y="418"/>
                </a:lnTo>
                <a:lnTo>
                  <a:pt x="357" y="418"/>
                </a:lnTo>
                <a:lnTo>
                  <a:pt x="321" y="462"/>
                </a:lnTo>
                <a:lnTo>
                  <a:pt x="321" y="373"/>
                </a:lnTo>
                <a:lnTo>
                  <a:pt x="286" y="352"/>
                </a:lnTo>
                <a:lnTo>
                  <a:pt x="250" y="329"/>
                </a:lnTo>
                <a:lnTo>
                  <a:pt x="215" y="329"/>
                </a:lnTo>
                <a:lnTo>
                  <a:pt x="177" y="352"/>
                </a:lnTo>
                <a:lnTo>
                  <a:pt x="124" y="373"/>
                </a:lnTo>
                <a:lnTo>
                  <a:pt x="89" y="352"/>
                </a:lnTo>
                <a:lnTo>
                  <a:pt x="89" y="264"/>
                </a:lnTo>
                <a:lnTo>
                  <a:pt x="71" y="220"/>
                </a:lnTo>
                <a:lnTo>
                  <a:pt x="53" y="132"/>
                </a:lnTo>
                <a:lnTo>
                  <a:pt x="0" y="42"/>
                </a:lnTo>
                <a:lnTo>
                  <a:pt x="394" y="42"/>
                </a:lnTo>
                <a:lnTo>
                  <a:pt x="429" y="23"/>
                </a:lnTo>
                <a:lnTo>
                  <a:pt x="609" y="0"/>
                </a:lnTo>
                <a:lnTo>
                  <a:pt x="682" y="23"/>
                </a:lnTo>
                <a:lnTo>
                  <a:pt x="735" y="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623"/>
          <p:cNvGrpSpPr>
            <a:grpSpLocks/>
          </p:cNvGrpSpPr>
          <p:nvPr/>
        </p:nvGrpSpPr>
        <p:grpSpPr bwMode="auto">
          <a:xfrm>
            <a:off x="6478588" y="1185863"/>
            <a:ext cx="611187" cy="384175"/>
            <a:chOff x="4081" y="747"/>
            <a:chExt cx="385" cy="242"/>
          </a:xfrm>
        </p:grpSpPr>
        <p:sp>
          <p:nvSpPr>
            <p:cNvPr id="4640" name="Freeform 621"/>
            <p:cNvSpPr>
              <a:spLocks/>
            </p:cNvSpPr>
            <p:nvPr/>
          </p:nvSpPr>
          <p:spPr bwMode="auto">
            <a:xfrm>
              <a:off x="4081" y="747"/>
              <a:ext cx="385" cy="242"/>
            </a:xfrm>
            <a:custGeom>
              <a:avLst/>
              <a:gdLst>
                <a:gd name="T0" fmla="*/ 184 w 770"/>
                <a:gd name="T1" fmla="*/ 16 h 485"/>
                <a:gd name="T2" fmla="*/ 193 w 770"/>
                <a:gd name="T3" fmla="*/ 37 h 485"/>
                <a:gd name="T4" fmla="*/ 188 w 770"/>
                <a:gd name="T5" fmla="*/ 55 h 485"/>
                <a:gd name="T6" fmla="*/ 193 w 770"/>
                <a:gd name="T7" fmla="*/ 66 h 485"/>
                <a:gd name="T8" fmla="*/ 188 w 770"/>
                <a:gd name="T9" fmla="*/ 71 h 485"/>
                <a:gd name="T10" fmla="*/ 179 w 770"/>
                <a:gd name="T11" fmla="*/ 76 h 485"/>
                <a:gd name="T12" fmla="*/ 166 w 770"/>
                <a:gd name="T13" fmla="*/ 93 h 485"/>
                <a:gd name="T14" fmla="*/ 166 w 770"/>
                <a:gd name="T15" fmla="*/ 104 h 485"/>
                <a:gd name="T16" fmla="*/ 157 w 770"/>
                <a:gd name="T17" fmla="*/ 99 h 485"/>
                <a:gd name="T18" fmla="*/ 139 w 770"/>
                <a:gd name="T19" fmla="*/ 104 h 485"/>
                <a:gd name="T20" fmla="*/ 130 w 770"/>
                <a:gd name="T21" fmla="*/ 115 h 485"/>
                <a:gd name="T22" fmla="*/ 125 w 770"/>
                <a:gd name="T23" fmla="*/ 110 h 485"/>
                <a:gd name="T24" fmla="*/ 120 w 770"/>
                <a:gd name="T25" fmla="*/ 121 h 485"/>
                <a:gd name="T26" fmla="*/ 111 w 770"/>
                <a:gd name="T27" fmla="*/ 110 h 485"/>
                <a:gd name="T28" fmla="*/ 98 w 770"/>
                <a:gd name="T29" fmla="*/ 104 h 485"/>
                <a:gd name="T30" fmla="*/ 90 w 770"/>
                <a:gd name="T31" fmla="*/ 104 h 485"/>
                <a:gd name="T32" fmla="*/ 81 w 770"/>
                <a:gd name="T33" fmla="*/ 115 h 485"/>
                <a:gd name="T34" fmla="*/ 81 w 770"/>
                <a:gd name="T35" fmla="*/ 93 h 485"/>
                <a:gd name="T36" fmla="*/ 72 w 770"/>
                <a:gd name="T37" fmla="*/ 88 h 485"/>
                <a:gd name="T38" fmla="*/ 62 w 770"/>
                <a:gd name="T39" fmla="*/ 82 h 485"/>
                <a:gd name="T40" fmla="*/ 53 w 770"/>
                <a:gd name="T41" fmla="*/ 82 h 485"/>
                <a:gd name="T42" fmla="*/ 45 w 770"/>
                <a:gd name="T43" fmla="*/ 88 h 485"/>
                <a:gd name="T44" fmla="*/ 31 w 770"/>
                <a:gd name="T45" fmla="*/ 93 h 485"/>
                <a:gd name="T46" fmla="*/ 23 w 770"/>
                <a:gd name="T47" fmla="*/ 88 h 485"/>
                <a:gd name="T48" fmla="*/ 23 w 770"/>
                <a:gd name="T49" fmla="*/ 66 h 485"/>
                <a:gd name="T50" fmla="*/ 18 w 770"/>
                <a:gd name="T51" fmla="*/ 55 h 485"/>
                <a:gd name="T52" fmla="*/ 13 w 770"/>
                <a:gd name="T53" fmla="*/ 33 h 485"/>
                <a:gd name="T54" fmla="*/ 0 w 770"/>
                <a:gd name="T55" fmla="*/ 10 h 485"/>
                <a:gd name="T56" fmla="*/ 98 w 770"/>
                <a:gd name="T57" fmla="*/ 10 h 485"/>
                <a:gd name="T58" fmla="*/ 107 w 770"/>
                <a:gd name="T59" fmla="*/ 5 h 485"/>
                <a:gd name="T60" fmla="*/ 153 w 770"/>
                <a:gd name="T61" fmla="*/ 0 h 485"/>
                <a:gd name="T62" fmla="*/ 171 w 770"/>
                <a:gd name="T63" fmla="*/ 5 h 485"/>
                <a:gd name="T64" fmla="*/ 184 w 770"/>
                <a:gd name="T65" fmla="*/ 16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0"/>
                <a:gd name="T100" fmla="*/ 0 h 485"/>
                <a:gd name="T101" fmla="*/ 770 w 770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0" h="485">
                  <a:moveTo>
                    <a:pt x="735" y="67"/>
                  </a:moveTo>
                  <a:lnTo>
                    <a:pt x="770" y="151"/>
                  </a:lnTo>
                  <a:lnTo>
                    <a:pt x="752" y="220"/>
                  </a:lnTo>
                  <a:lnTo>
                    <a:pt x="770" y="264"/>
                  </a:lnTo>
                  <a:lnTo>
                    <a:pt x="752" y="285"/>
                  </a:lnTo>
                  <a:lnTo>
                    <a:pt x="715" y="306"/>
                  </a:lnTo>
                  <a:lnTo>
                    <a:pt x="662" y="373"/>
                  </a:lnTo>
                  <a:lnTo>
                    <a:pt x="662" y="418"/>
                  </a:lnTo>
                  <a:lnTo>
                    <a:pt x="626" y="396"/>
                  </a:lnTo>
                  <a:lnTo>
                    <a:pt x="555" y="418"/>
                  </a:lnTo>
                  <a:lnTo>
                    <a:pt x="520" y="462"/>
                  </a:lnTo>
                  <a:lnTo>
                    <a:pt x="500" y="441"/>
                  </a:lnTo>
                  <a:lnTo>
                    <a:pt x="483" y="485"/>
                  </a:lnTo>
                  <a:lnTo>
                    <a:pt x="447" y="441"/>
                  </a:lnTo>
                  <a:lnTo>
                    <a:pt x="394" y="418"/>
                  </a:lnTo>
                  <a:lnTo>
                    <a:pt x="357" y="418"/>
                  </a:lnTo>
                  <a:lnTo>
                    <a:pt x="321" y="462"/>
                  </a:lnTo>
                  <a:lnTo>
                    <a:pt x="321" y="373"/>
                  </a:lnTo>
                  <a:lnTo>
                    <a:pt x="286" y="352"/>
                  </a:lnTo>
                  <a:lnTo>
                    <a:pt x="250" y="329"/>
                  </a:lnTo>
                  <a:lnTo>
                    <a:pt x="215" y="329"/>
                  </a:lnTo>
                  <a:lnTo>
                    <a:pt x="177" y="352"/>
                  </a:lnTo>
                  <a:lnTo>
                    <a:pt x="124" y="373"/>
                  </a:lnTo>
                  <a:lnTo>
                    <a:pt x="89" y="352"/>
                  </a:lnTo>
                  <a:lnTo>
                    <a:pt x="89" y="264"/>
                  </a:lnTo>
                  <a:lnTo>
                    <a:pt x="71" y="220"/>
                  </a:lnTo>
                  <a:lnTo>
                    <a:pt x="53" y="132"/>
                  </a:lnTo>
                  <a:lnTo>
                    <a:pt x="0" y="42"/>
                  </a:lnTo>
                  <a:lnTo>
                    <a:pt x="394" y="42"/>
                  </a:lnTo>
                  <a:lnTo>
                    <a:pt x="429" y="23"/>
                  </a:lnTo>
                  <a:lnTo>
                    <a:pt x="609" y="0"/>
                  </a:lnTo>
                  <a:lnTo>
                    <a:pt x="682" y="23"/>
                  </a:lnTo>
                  <a:lnTo>
                    <a:pt x="735" y="67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" name="Freeform 622"/>
            <p:cNvSpPr>
              <a:spLocks/>
            </p:cNvSpPr>
            <p:nvPr/>
          </p:nvSpPr>
          <p:spPr bwMode="auto">
            <a:xfrm>
              <a:off x="4081" y="747"/>
              <a:ext cx="385" cy="242"/>
            </a:xfrm>
            <a:custGeom>
              <a:avLst/>
              <a:gdLst>
                <a:gd name="T0" fmla="*/ 184 w 770"/>
                <a:gd name="T1" fmla="*/ 16 h 485"/>
                <a:gd name="T2" fmla="*/ 193 w 770"/>
                <a:gd name="T3" fmla="*/ 37 h 485"/>
                <a:gd name="T4" fmla="*/ 188 w 770"/>
                <a:gd name="T5" fmla="*/ 55 h 485"/>
                <a:gd name="T6" fmla="*/ 193 w 770"/>
                <a:gd name="T7" fmla="*/ 66 h 485"/>
                <a:gd name="T8" fmla="*/ 188 w 770"/>
                <a:gd name="T9" fmla="*/ 71 h 485"/>
                <a:gd name="T10" fmla="*/ 179 w 770"/>
                <a:gd name="T11" fmla="*/ 76 h 485"/>
                <a:gd name="T12" fmla="*/ 166 w 770"/>
                <a:gd name="T13" fmla="*/ 93 h 485"/>
                <a:gd name="T14" fmla="*/ 166 w 770"/>
                <a:gd name="T15" fmla="*/ 104 h 485"/>
                <a:gd name="T16" fmla="*/ 157 w 770"/>
                <a:gd name="T17" fmla="*/ 99 h 485"/>
                <a:gd name="T18" fmla="*/ 139 w 770"/>
                <a:gd name="T19" fmla="*/ 104 h 485"/>
                <a:gd name="T20" fmla="*/ 130 w 770"/>
                <a:gd name="T21" fmla="*/ 115 h 485"/>
                <a:gd name="T22" fmla="*/ 125 w 770"/>
                <a:gd name="T23" fmla="*/ 110 h 485"/>
                <a:gd name="T24" fmla="*/ 120 w 770"/>
                <a:gd name="T25" fmla="*/ 121 h 485"/>
                <a:gd name="T26" fmla="*/ 111 w 770"/>
                <a:gd name="T27" fmla="*/ 110 h 485"/>
                <a:gd name="T28" fmla="*/ 98 w 770"/>
                <a:gd name="T29" fmla="*/ 104 h 485"/>
                <a:gd name="T30" fmla="*/ 90 w 770"/>
                <a:gd name="T31" fmla="*/ 104 h 485"/>
                <a:gd name="T32" fmla="*/ 81 w 770"/>
                <a:gd name="T33" fmla="*/ 115 h 485"/>
                <a:gd name="T34" fmla="*/ 81 w 770"/>
                <a:gd name="T35" fmla="*/ 93 h 485"/>
                <a:gd name="T36" fmla="*/ 72 w 770"/>
                <a:gd name="T37" fmla="*/ 88 h 485"/>
                <a:gd name="T38" fmla="*/ 62 w 770"/>
                <a:gd name="T39" fmla="*/ 82 h 485"/>
                <a:gd name="T40" fmla="*/ 53 w 770"/>
                <a:gd name="T41" fmla="*/ 82 h 485"/>
                <a:gd name="T42" fmla="*/ 45 w 770"/>
                <a:gd name="T43" fmla="*/ 88 h 485"/>
                <a:gd name="T44" fmla="*/ 31 w 770"/>
                <a:gd name="T45" fmla="*/ 93 h 485"/>
                <a:gd name="T46" fmla="*/ 23 w 770"/>
                <a:gd name="T47" fmla="*/ 88 h 485"/>
                <a:gd name="T48" fmla="*/ 23 w 770"/>
                <a:gd name="T49" fmla="*/ 66 h 485"/>
                <a:gd name="T50" fmla="*/ 18 w 770"/>
                <a:gd name="T51" fmla="*/ 55 h 485"/>
                <a:gd name="T52" fmla="*/ 13 w 770"/>
                <a:gd name="T53" fmla="*/ 33 h 485"/>
                <a:gd name="T54" fmla="*/ 0 w 770"/>
                <a:gd name="T55" fmla="*/ 10 h 485"/>
                <a:gd name="T56" fmla="*/ 98 w 770"/>
                <a:gd name="T57" fmla="*/ 10 h 485"/>
                <a:gd name="T58" fmla="*/ 107 w 770"/>
                <a:gd name="T59" fmla="*/ 5 h 485"/>
                <a:gd name="T60" fmla="*/ 153 w 770"/>
                <a:gd name="T61" fmla="*/ 0 h 485"/>
                <a:gd name="T62" fmla="*/ 171 w 770"/>
                <a:gd name="T63" fmla="*/ 5 h 485"/>
                <a:gd name="T64" fmla="*/ 184 w 770"/>
                <a:gd name="T65" fmla="*/ 16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0"/>
                <a:gd name="T100" fmla="*/ 0 h 485"/>
                <a:gd name="T101" fmla="*/ 770 w 770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0" h="485">
                  <a:moveTo>
                    <a:pt x="735" y="67"/>
                  </a:moveTo>
                  <a:lnTo>
                    <a:pt x="770" y="151"/>
                  </a:lnTo>
                  <a:lnTo>
                    <a:pt x="752" y="220"/>
                  </a:lnTo>
                  <a:lnTo>
                    <a:pt x="770" y="264"/>
                  </a:lnTo>
                  <a:lnTo>
                    <a:pt x="752" y="285"/>
                  </a:lnTo>
                  <a:lnTo>
                    <a:pt x="715" y="306"/>
                  </a:lnTo>
                  <a:lnTo>
                    <a:pt x="662" y="373"/>
                  </a:lnTo>
                  <a:lnTo>
                    <a:pt x="662" y="418"/>
                  </a:lnTo>
                  <a:lnTo>
                    <a:pt x="626" y="396"/>
                  </a:lnTo>
                  <a:lnTo>
                    <a:pt x="555" y="418"/>
                  </a:lnTo>
                  <a:lnTo>
                    <a:pt x="520" y="462"/>
                  </a:lnTo>
                  <a:lnTo>
                    <a:pt x="500" y="441"/>
                  </a:lnTo>
                  <a:lnTo>
                    <a:pt x="483" y="485"/>
                  </a:lnTo>
                  <a:lnTo>
                    <a:pt x="447" y="441"/>
                  </a:lnTo>
                  <a:lnTo>
                    <a:pt x="394" y="418"/>
                  </a:lnTo>
                  <a:lnTo>
                    <a:pt x="357" y="418"/>
                  </a:lnTo>
                  <a:lnTo>
                    <a:pt x="321" y="462"/>
                  </a:lnTo>
                  <a:lnTo>
                    <a:pt x="321" y="373"/>
                  </a:lnTo>
                  <a:lnTo>
                    <a:pt x="286" y="352"/>
                  </a:lnTo>
                  <a:lnTo>
                    <a:pt x="250" y="329"/>
                  </a:lnTo>
                  <a:lnTo>
                    <a:pt x="215" y="329"/>
                  </a:lnTo>
                  <a:lnTo>
                    <a:pt x="177" y="352"/>
                  </a:lnTo>
                  <a:lnTo>
                    <a:pt x="124" y="373"/>
                  </a:lnTo>
                  <a:lnTo>
                    <a:pt x="89" y="352"/>
                  </a:lnTo>
                  <a:lnTo>
                    <a:pt x="89" y="264"/>
                  </a:lnTo>
                  <a:lnTo>
                    <a:pt x="71" y="220"/>
                  </a:lnTo>
                  <a:lnTo>
                    <a:pt x="53" y="132"/>
                  </a:lnTo>
                  <a:lnTo>
                    <a:pt x="0" y="42"/>
                  </a:lnTo>
                  <a:lnTo>
                    <a:pt x="394" y="42"/>
                  </a:lnTo>
                  <a:lnTo>
                    <a:pt x="429" y="23"/>
                  </a:lnTo>
                  <a:lnTo>
                    <a:pt x="609" y="0"/>
                  </a:lnTo>
                  <a:lnTo>
                    <a:pt x="682" y="23"/>
                  </a:lnTo>
                  <a:lnTo>
                    <a:pt x="735" y="6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7" name="Freeform 624"/>
          <p:cNvSpPr>
            <a:spLocks/>
          </p:cNvSpPr>
          <p:nvPr/>
        </p:nvSpPr>
        <p:spPr bwMode="auto">
          <a:xfrm>
            <a:off x="6108700" y="1201738"/>
            <a:ext cx="425450" cy="577850"/>
          </a:xfrm>
          <a:custGeom>
            <a:avLst/>
            <a:gdLst>
              <a:gd name="T0" fmla="*/ 314557758 w 538"/>
              <a:gd name="T1" fmla="*/ 96396167 h 728"/>
              <a:gd name="T2" fmla="*/ 314557758 w 538"/>
              <a:gd name="T3" fmla="*/ 138608597 h 728"/>
              <a:gd name="T4" fmla="*/ 325189258 w 538"/>
              <a:gd name="T5" fmla="*/ 153099292 h 728"/>
              <a:gd name="T6" fmla="*/ 336445490 w 538"/>
              <a:gd name="T7" fmla="*/ 221773775 h 728"/>
              <a:gd name="T8" fmla="*/ 336445490 w 538"/>
              <a:gd name="T9" fmla="*/ 236264470 h 728"/>
              <a:gd name="T10" fmla="*/ 336445490 w 538"/>
              <a:gd name="T11" fmla="*/ 264616417 h 728"/>
              <a:gd name="T12" fmla="*/ 303301526 w 538"/>
              <a:gd name="T13" fmla="*/ 277847431 h 728"/>
              <a:gd name="T14" fmla="*/ 303301526 w 538"/>
              <a:gd name="T15" fmla="*/ 320059836 h 728"/>
              <a:gd name="T16" fmla="*/ 292044504 w 538"/>
              <a:gd name="T17" fmla="*/ 362272240 h 728"/>
              <a:gd name="T18" fmla="*/ 270156772 w 538"/>
              <a:gd name="T19" fmla="*/ 346521864 h 728"/>
              <a:gd name="T20" fmla="*/ 246393265 w 538"/>
              <a:gd name="T21" fmla="*/ 374243574 h 728"/>
              <a:gd name="T22" fmla="*/ 224505533 w 538"/>
              <a:gd name="T23" fmla="*/ 374243574 h 728"/>
              <a:gd name="T24" fmla="*/ 201992230 w 538"/>
              <a:gd name="T25" fmla="*/ 403224964 h 728"/>
              <a:gd name="T26" fmla="*/ 167597223 w 538"/>
              <a:gd name="T27" fmla="*/ 403224964 h 728"/>
              <a:gd name="T28" fmla="*/ 134453260 w 538"/>
              <a:gd name="T29" fmla="*/ 403224964 h 728"/>
              <a:gd name="T30" fmla="*/ 112565528 w 538"/>
              <a:gd name="T31" fmla="*/ 430946773 h 728"/>
              <a:gd name="T32" fmla="*/ 112565528 w 538"/>
              <a:gd name="T33" fmla="*/ 458668482 h 728"/>
              <a:gd name="T34" fmla="*/ 55657242 w 538"/>
              <a:gd name="T35" fmla="*/ 430946773 h 728"/>
              <a:gd name="T36" fmla="*/ 11256235 w 538"/>
              <a:gd name="T37" fmla="*/ 444177787 h 728"/>
              <a:gd name="T38" fmla="*/ 0 w 538"/>
              <a:gd name="T39" fmla="*/ 374243574 h 728"/>
              <a:gd name="T40" fmla="*/ 22513260 w 538"/>
              <a:gd name="T41" fmla="*/ 374243574 h 728"/>
              <a:gd name="T42" fmla="*/ 33143976 w 538"/>
              <a:gd name="T43" fmla="*/ 346521864 h 728"/>
              <a:gd name="T44" fmla="*/ 33143976 w 538"/>
              <a:gd name="T45" fmla="*/ 320059836 h 728"/>
              <a:gd name="T46" fmla="*/ 45651251 w 538"/>
              <a:gd name="T47" fmla="*/ 320059836 h 728"/>
              <a:gd name="T48" fmla="*/ 55657242 w 538"/>
              <a:gd name="T49" fmla="*/ 292338126 h 728"/>
              <a:gd name="T50" fmla="*/ 33143976 w 538"/>
              <a:gd name="T51" fmla="*/ 264616417 h 728"/>
              <a:gd name="T52" fmla="*/ 45651251 w 538"/>
              <a:gd name="T53" fmla="*/ 125377583 h 728"/>
              <a:gd name="T54" fmla="*/ 78796018 w 538"/>
              <a:gd name="T55" fmla="*/ 125377583 h 728"/>
              <a:gd name="T56" fmla="*/ 101308481 w 538"/>
              <a:gd name="T57" fmla="*/ 125377583 h 728"/>
              <a:gd name="T58" fmla="*/ 112565528 w 538"/>
              <a:gd name="T59" fmla="*/ 40952736 h 728"/>
              <a:gd name="T60" fmla="*/ 78796018 w 538"/>
              <a:gd name="T61" fmla="*/ 13231021 h 728"/>
              <a:gd name="T62" fmla="*/ 270156772 w 538"/>
              <a:gd name="T63" fmla="*/ 0 h 728"/>
              <a:gd name="T64" fmla="*/ 314557758 w 538"/>
              <a:gd name="T65" fmla="*/ 96396167 h 7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8"/>
              <a:gd name="T100" fmla="*/ 0 h 728"/>
              <a:gd name="T101" fmla="*/ 538 w 538"/>
              <a:gd name="T102" fmla="*/ 728 h 7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8" h="728">
                <a:moveTo>
                  <a:pt x="503" y="153"/>
                </a:moveTo>
                <a:lnTo>
                  <a:pt x="503" y="220"/>
                </a:lnTo>
                <a:lnTo>
                  <a:pt x="520" y="243"/>
                </a:lnTo>
                <a:lnTo>
                  <a:pt x="538" y="352"/>
                </a:lnTo>
                <a:lnTo>
                  <a:pt x="538" y="375"/>
                </a:lnTo>
                <a:lnTo>
                  <a:pt x="538" y="420"/>
                </a:lnTo>
                <a:lnTo>
                  <a:pt x="485" y="441"/>
                </a:lnTo>
                <a:lnTo>
                  <a:pt x="485" y="508"/>
                </a:lnTo>
                <a:lnTo>
                  <a:pt x="467" y="575"/>
                </a:lnTo>
                <a:lnTo>
                  <a:pt x="432" y="550"/>
                </a:lnTo>
                <a:lnTo>
                  <a:pt x="394" y="594"/>
                </a:lnTo>
                <a:lnTo>
                  <a:pt x="359" y="594"/>
                </a:lnTo>
                <a:lnTo>
                  <a:pt x="323" y="640"/>
                </a:lnTo>
                <a:lnTo>
                  <a:pt x="268" y="640"/>
                </a:lnTo>
                <a:lnTo>
                  <a:pt x="215" y="640"/>
                </a:lnTo>
                <a:lnTo>
                  <a:pt x="180" y="684"/>
                </a:lnTo>
                <a:lnTo>
                  <a:pt x="180" y="728"/>
                </a:lnTo>
                <a:lnTo>
                  <a:pt x="89" y="684"/>
                </a:lnTo>
                <a:lnTo>
                  <a:pt x="18" y="705"/>
                </a:lnTo>
                <a:lnTo>
                  <a:pt x="0" y="594"/>
                </a:lnTo>
                <a:lnTo>
                  <a:pt x="36" y="594"/>
                </a:lnTo>
                <a:lnTo>
                  <a:pt x="53" y="550"/>
                </a:lnTo>
                <a:lnTo>
                  <a:pt x="53" y="508"/>
                </a:lnTo>
                <a:lnTo>
                  <a:pt x="73" y="508"/>
                </a:lnTo>
                <a:lnTo>
                  <a:pt x="89" y="464"/>
                </a:lnTo>
                <a:lnTo>
                  <a:pt x="53" y="420"/>
                </a:lnTo>
                <a:lnTo>
                  <a:pt x="73" y="199"/>
                </a:lnTo>
                <a:lnTo>
                  <a:pt x="126" y="199"/>
                </a:lnTo>
                <a:lnTo>
                  <a:pt x="162" y="199"/>
                </a:lnTo>
                <a:lnTo>
                  <a:pt x="180" y="65"/>
                </a:lnTo>
                <a:lnTo>
                  <a:pt x="126" y="21"/>
                </a:lnTo>
                <a:lnTo>
                  <a:pt x="432" y="0"/>
                </a:lnTo>
                <a:lnTo>
                  <a:pt x="503" y="1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627"/>
          <p:cNvGrpSpPr>
            <a:grpSpLocks/>
          </p:cNvGrpSpPr>
          <p:nvPr/>
        </p:nvGrpSpPr>
        <p:grpSpPr bwMode="auto">
          <a:xfrm>
            <a:off x="6108700" y="1201738"/>
            <a:ext cx="425450" cy="577850"/>
            <a:chOff x="3848" y="757"/>
            <a:chExt cx="268" cy="364"/>
          </a:xfrm>
        </p:grpSpPr>
        <p:sp>
          <p:nvSpPr>
            <p:cNvPr id="4638" name="Freeform 625"/>
            <p:cNvSpPr>
              <a:spLocks/>
            </p:cNvSpPr>
            <p:nvPr/>
          </p:nvSpPr>
          <p:spPr bwMode="auto">
            <a:xfrm>
              <a:off x="3848" y="757"/>
              <a:ext cx="268" cy="364"/>
            </a:xfrm>
            <a:custGeom>
              <a:avLst/>
              <a:gdLst>
                <a:gd name="T0" fmla="*/ 125 w 538"/>
                <a:gd name="T1" fmla="*/ 39 h 728"/>
                <a:gd name="T2" fmla="*/ 125 w 538"/>
                <a:gd name="T3" fmla="*/ 55 h 728"/>
                <a:gd name="T4" fmla="*/ 129 w 538"/>
                <a:gd name="T5" fmla="*/ 60 h 728"/>
                <a:gd name="T6" fmla="*/ 134 w 538"/>
                <a:gd name="T7" fmla="*/ 88 h 728"/>
                <a:gd name="T8" fmla="*/ 134 w 538"/>
                <a:gd name="T9" fmla="*/ 93 h 728"/>
                <a:gd name="T10" fmla="*/ 134 w 538"/>
                <a:gd name="T11" fmla="*/ 105 h 728"/>
                <a:gd name="T12" fmla="*/ 121 w 538"/>
                <a:gd name="T13" fmla="*/ 110 h 728"/>
                <a:gd name="T14" fmla="*/ 121 w 538"/>
                <a:gd name="T15" fmla="*/ 127 h 728"/>
                <a:gd name="T16" fmla="*/ 116 w 538"/>
                <a:gd name="T17" fmla="*/ 144 h 728"/>
                <a:gd name="T18" fmla="*/ 107 w 538"/>
                <a:gd name="T19" fmla="*/ 138 h 728"/>
                <a:gd name="T20" fmla="*/ 98 w 538"/>
                <a:gd name="T21" fmla="*/ 149 h 728"/>
                <a:gd name="T22" fmla="*/ 89 w 538"/>
                <a:gd name="T23" fmla="*/ 149 h 728"/>
                <a:gd name="T24" fmla="*/ 80 w 538"/>
                <a:gd name="T25" fmla="*/ 160 h 728"/>
                <a:gd name="T26" fmla="*/ 67 w 538"/>
                <a:gd name="T27" fmla="*/ 160 h 728"/>
                <a:gd name="T28" fmla="*/ 53 w 538"/>
                <a:gd name="T29" fmla="*/ 160 h 728"/>
                <a:gd name="T30" fmla="*/ 45 w 538"/>
                <a:gd name="T31" fmla="*/ 171 h 728"/>
                <a:gd name="T32" fmla="*/ 45 w 538"/>
                <a:gd name="T33" fmla="*/ 182 h 728"/>
                <a:gd name="T34" fmla="*/ 22 w 538"/>
                <a:gd name="T35" fmla="*/ 171 h 728"/>
                <a:gd name="T36" fmla="*/ 4 w 538"/>
                <a:gd name="T37" fmla="*/ 177 h 728"/>
                <a:gd name="T38" fmla="*/ 0 w 538"/>
                <a:gd name="T39" fmla="*/ 149 h 728"/>
                <a:gd name="T40" fmla="*/ 9 w 538"/>
                <a:gd name="T41" fmla="*/ 149 h 728"/>
                <a:gd name="T42" fmla="*/ 13 w 538"/>
                <a:gd name="T43" fmla="*/ 138 h 728"/>
                <a:gd name="T44" fmla="*/ 13 w 538"/>
                <a:gd name="T45" fmla="*/ 127 h 728"/>
                <a:gd name="T46" fmla="*/ 18 w 538"/>
                <a:gd name="T47" fmla="*/ 127 h 728"/>
                <a:gd name="T48" fmla="*/ 22 w 538"/>
                <a:gd name="T49" fmla="*/ 116 h 728"/>
                <a:gd name="T50" fmla="*/ 13 w 538"/>
                <a:gd name="T51" fmla="*/ 105 h 728"/>
                <a:gd name="T52" fmla="*/ 18 w 538"/>
                <a:gd name="T53" fmla="*/ 49 h 728"/>
                <a:gd name="T54" fmla="*/ 31 w 538"/>
                <a:gd name="T55" fmla="*/ 49 h 728"/>
                <a:gd name="T56" fmla="*/ 40 w 538"/>
                <a:gd name="T57" fmla="*/ 49 h 728"/>
                <a:gd name="T58" fmla="*/ 45 w 538"/>
                <a:gd name="T59" fmla="*/ 17 h 728"/>
                <a:gd name="T60" fmla="*/ 31 w 538"/>
                <a:gd name="T61" fmla="*/ 6 h 728"/>
                <a:gd name="T62" fmla="*/ 107 w 538"/>
                <a:gd name="T63" fmla="*/ 0 h 728"/>
                <a:gd name="T64" fmla="*/ 125 w 538"/>
                <a:gd name="T65" fmla="*/ 39 h 7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8"/>
                <a:gd name="T100" fmla="*/ 0 h 728"/>
                <a:gd name="T101" fmla="*/ 538 w 538"/>
                <a:gd name="T102" fmla="*/ 728 h 7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8" h="728">
                  <a:moveTo>
                    <a:pt x="503" y="153"/>
                  </a:moveTo>
                  <a:lnTo>
                    <a:pt x="503" y="220"/>
                  </a:lnTo>
                  <a:lnTo>
                    <a:pt x="520" y="243"/>
                  </a:lnTo>
                  <a:lnTo>
                    <a:pt x="538" y="352"/>
                  </a:lnTo>
                  <a:lnTo>
                    <a:pt x="538" y="375"/>
                  </a:lnTo>
                  <a:lnTo>
                    <a:pt x="538" y="420"/>
                  </a:lnTo>
                  <a:lnTo>
                    <a:pt x="485" y="441"/>
                  </a:lnTo>
                  <a:lnTo>
                    <a:pt x="485" y="508"/>
                  </a:lnTo>
                  <a:lnTo>
                    <a:pt x="467" y="575"/>
                  </a:lnTo>
                  <a:lnTo>
                    <a:pt x="432" y="550"/>
                  </a:lnTo>
                  <a:lnTo>
                    <a:pt x="394" y="594"/>
                  </a:lnTo>
                  <a:lnTo>
                    <a:pt x="359" y="594"/>
                  </a:lnTo>
                  <a:lnTo>
                    <a:pt x="323" y="640"/>
                  </a:lnTo>
                  <a:lnTo>
                    <a:pt x="268" y="640"/>
                  </a:lnTo>
                  <a:lnTo>
                    <a:pt x="215" y="640"/>
                  </a:lnTo>
                  <a:lnTo>
                    <a:pt x="180" y="684"/>
                  </a:lnTo>
                  <a:lnTo>
                    <a:pt x="180" y="728"/>
                  </a:lnTo>
                  <a:lnTo>
                    <a:pt x="89" y="684"/>
                  </a:lnTo>
                  <a:lnTo>
                    <a:pt x="18" y="705"/>
                  </a:lnTo>
                  <a:lnTo>
                    <a:pt x="0" y="594"/>
                  </a:lnTo>
                  <a:lnTo>
                    <a:pt x="36" y="594"/>
                  </a:lnTo>
                  <a:lnTo>
                    <a:pt x="53" y="550"/>
                  </a:lnTo>
                  <a:lnTo>
                    <a:pt x="53" y="508"/>
                  </a:lnTo>
                  <a:lnTo>
                    <a:pt x="73" y="508"/>
                  </a:lnTo>
                  <a:lnTo>
                    <a:pt x="89" y="464"/>
                  </a:lnTo>
                  <a:lnTo>
                    <a:pt x="53" y="420"/>
                  </a:lnTo>
                  <a:lnTo>
                    <a:pt x="73" y="199"/>
                  </a:lnTo>
                  <a:lnTo>
                    <a:pt x="126" y="199"/>
                  </a:lnTo>
                  <a:lnTo>
                    <a:pt x="162" y="199"/>
                  </a:lnTo>
                  <a:lnTo>
                    <a:pt x="180" y="65"/>
                  </a:lnTo>
                  <a:lnTo>
                    <a:pt x="126" y="21"/>
                  </a:lnTo>
                  <a:lnTo>
                    <a:pt x="432" y="0"/>
                  </a:lnTo>
                  <a:lnTo>
                    <a:pt x="503" y="153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" name="Freeform 626"/>
            <p:cNvSpPr>
              <a:spLocks/>
            </p:cNvSpPr>
            <p:nvPr/>
          </p:nvSpPr>
          <p:spPr bwMode="auto">
            <a:xfrm>
              <a:off x="3848" y="757"/>
              <a:ext cx="268" cy="364"/>
            </a:xfrm>
            <a:custGeom>
              <a:avLst/>
              <a:gdLst>
                <a:gd name="T0" fmla="*/ 125 w 538"/>
                <a:gd name="T1" fmla="*/ 39 h 728"/>
                <a:gd name="T2" fmla="*/ 125 w 538"/>
                <a:gd name="T3" fmla="*/ 55 h 728"/>
                <a:gd name="T4" fmla="*/ 129 w 538"/>
                <a:gd name="T5" fmla="*/ 60 h 728"/>
                <a:gd name="T6" fmla="*/ 134 w 538"/>
                <a:gd name="T7" fmla="*/ 88 h 728"/>
                <a:gd name="T8" fmla="*/ 134 w 538"/>
                <a:gd name="T9" fmla="*/ 93 h 728"/>
                <a:gd name="T10" fmla="*/ 134 w 538"/>
                <a:gd name="T11" fmla="*/ 105 h 728"/>
                <a:gd name="T12" fmla="*/ 121 w 538"/>
                <a:gd name="T13" fmla="*/ 110 h 728"/>
                <a:gd name="T14" fmla="*/ 121 w 538"/>
                <a:gd name="T15" fmla="*/ 127 h 728"/>
                <a:gd name="T16" fmla="*/ 116 w 538"/>
                <a:gd name="T17" fmla="*/ 144 h 728"/>
                <a:gd name="T18" fmla="*/ 107 w 538"/>
                <a:gd name="T19" fmla="*/ 138 h 728"/>
                <a:gd name="T20" fmla="*/ 98 w 538"/>
                <a:gd name="T21" fmla="*/ 149 h 728"/>
                <a:gd name="T22" fmla="*/ 89 w 538"/>
                <a:gd name="T23" fmla="*/ 149 h 728"/>
                <a:gd name="T24" fmla="*/ 80 w 538"/>
                <a:gd name="T25" fmla="*/ 160 h 728"/>
                <a:gd name="T26" fmla="*/ 67 w 538"/>
                <a:gd name="T27" fmla="*/ 160 h 728"/>
                <a:gd name="T28" fmla="*/ 53 w 538"/>
                <a:gd name="T29" fmla="*/ 160 h 728"/>
                <a:gd name="T30" fmla="*/ 45 w 538"/>
                <a:gd name="T31" fmla="*/ 171 h 728"/>
                <a:gd name="T32" fmla="*/ 45 w 538"/>
                <a:gd name="T33" fmla="*/ 182 h 728"/>
                <a:gd name="T34" fmla="*/ 22 w 538"/>
                <a:gd name="T35" fmla="*/ 171 h 728"/>
                <a:gd name="T36" fmla="*/ 4 w 538"/>
                <a:gd name="T37" fmla="*/ 177 h 728"/>
                <a:gd name="T38" fmla="*/ 0 w 538"/>
                <a:gd name="T39" fmla="*/ 149 h 728"/>
                <a:gd name="T40" fmla="*/ 9 w 538"/>
                <a:gd name="T41" fmla="*/ 149 h 728"/>
                <a:gd name="T42" fmla="*/ 13 w 538"/>
                <a:gd name="T43" fmla="*/ 138 h 728"/>
                <a:gd name="T44" fmla="*/ 13 w 538"/>
                <a:gd name="T45" fmla="*/ 127 h 728"/>
                <a:gd name="T46" fmla="*/ 18 w 538"/>
                <a:gd name="T47" fmla="*/ 127 h 728"/>
                <a:gd name="T48" fmla="*/ 22 w 538"/>
                <a:gd name="T49" fmla="*/ 116 h 728"/>
                <a:gd name="T50" fmla="*/ 13 w 538"/>
                <a:gd name="T51" fmla="*/ 105 h 728"/>
                <a:gd name="T52" fmla="*/ 18 w 538"/>
                <a:gd name="T53" fmla="*/ 49 h 728"/>
                <a:gd name="T54" fmla="*/ 31 w 538"/>
                <a:gd name="T55" fmla="*/ 49 h 728"/>
                <a:gd name="T56" fmla="*/ 40 w 538"/>
                <a:gd name="T57" fmla="*/ 49 h 728"/>
                <a:gd name="T58" fmla="*/ 45 w 538"/>
                <a:gd name="T59" fmla="*/ 17 h 728"/>
                <a:gd name="T60" fmla="*/ 31 w 538"/>
                <a:gd name="T61" fmla="*/ 6 h 728"/>
                <a:gd name="T62" fmla="*/ 107 w 538"/>
                <a:gd name="T63" fmla="*/ 0 h 728"/>
                <a:gd name="T64" fmla="*/ 125 w 538"/>
                <a:gd name="T65" fmla="*/ 39 h 7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8"/>
                <a:gd name="T100" fmla="*/ 0 h 728"/>
                <a:gd name="T101" fmla="*/ 538 w 538"/>
                <a:gd name="T102" fmla="*/ 728 h 7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8" h="728">
                  <a:moveTo>
                    <a:pt x="503" y="153"/>
                  </a:moveTo>
                  <a:lnTo>
                    <a:pt x="503" y="220"/>
                  </a:lnTo>
                  <a:lnTo>
                    <a:pt x="520" y="243"/>
                  </a:lnTo>
                  <a:lnTo>
                    <a:pt x="538" y="352"/>
                  </a:lnTo>
                  <a:lnTo>
                    <a:pt x="538" y="375"/>
                  </a:lnTo>
                  <a:lnTo>
                    <a:pt x="538" y="420"/>
                  </a:lnTo>
                  <a:lnTo>
                    <a:pt x="485" y="441"/>
                  </a:lnTo>
                  <a:lnTo>
                    <a:pt x="485" y="508"/>
                  </a:lnTo>
                  <a:lnTo>
                    <a:pt x="467" y="575"/>
                  </a:lnTo>
                  <a:lnTo>
                    <a:pt x="432" y="550"/>
                  </a:lnTo>
                  <a:lnTo>
                    <a:pt x="394" y="594"/>
                  </a:lnTo>
                  <a:lnTo>
                    <a:pt x="359" y="594"/>
                  </a:lnTo>
                  <a:lnTo>
                    <a:pt x="323" y="640"/>
                  </a:lnTo>
                  <a:lnTo>
                    <a:pt x="268" y="640"/>
                  </a:lnTo>
                  <a:lnTo>
                    <a:pt x="215" y="640"/>
                  </a:lnTo>
                  <a:lnTo>
                    <a:pt x="180" y="684"/>
                  </a:lnTo>
                  <a:lnTo>
                    <a:pt x="180" y="728"/>
                  </a:lnTo>
                  <a:lnTo>
                    <a:pt x="89" y="684"/>
                  </a:lnTo>
                  <a:lnTo>
                    <a:pt x="18" y="705"/>
                  </a:lnTo>
                  <a:lnTo>
                    <a:pt x="0" y="594"/>
                  </a:lnTo>
                  <a:lnTo>
                    <a:pt x="36" y="594"/>
                  </a:lnTo>
                  <a:lnTo>
                    <a:pt x="53" y="550"/>
                  </a:lnTo>
                  <a:lnTo>
                    <a:pt x="53" y="508"/>
                  </a:lnTo>
                  <a:lnTo>
                    <a:pt x="73" y="508"/>
                  </a:lnTo>
                  <a:lnTo>
                    <a:pt x="89" y="464"/>
                  </a:lnTo>
                  <a:lnTo>
                    <a:pt x="53" y="420"/>
                  </a:lnTo>
                  <a:lnTo>
                    <a:pt x="73" y="199"/>
                  </a:lnTo>
                  <a:lnTo>
                    <a:pt x="126" y="199"/>
                  </a:lnTo>
                  <a:lnTo>
                    <a:pt x="162" y="199"/>
                  </a:lnTo>
                  <a:lnTo>
                    <a:pt x="180" y="65"/>
                  </a:lnTo>
                  <a:lnTo>
                    <a:pt x="126" y="21"/>
                  </a:lnTo>
                  <a:lnTo>
                    <a:pt x="432" y="0"/>
                  </a:lnTo>
                  <a:lnTo>
                    <a:pt x="503" y="15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9" name="Freeform 628"/>
          <p:cNvSpPr>
            <a:spLocks/>
          </p:cNvSpPr>
          <p:nvPr/>
        </p:nvSpPr>
        <p:spPr bwMode="auto">
          <a:xfrm>
            <a:off x="8129588" y="1235075"/>
            <a:ext cx="382587" cy="596900"/>
          </a:xfrm>
          <a:custGeom>
            <a:avLst/>
            <a:gdLst>
              <a:gd name="T0" fmla="*/ 270285840 w 482"/>
              <a:gd name="T1" fmla="*/ 0 h 753"/>
              <a:gd name="T2" fmla="*/ 225553335 w 482"/>
              <a:gd name="T3" fmla="*/ 97396951 h 753"/>
              <a:gd name="T4" fmla="*/ 248234706 w 482"/>
              <a:gd name="T5" fmla="*/ 167145471 h 753"/>
              <a:gd name="T6" fmla="*/ 258945551 w 482"/>
              <a:gd name="T7" fmla="*/ 209246378 h 753"/>
              <a:gd name="T8" fmla="*/ 303678057 w 482"/>
              <a:gd name="T9" fmla="*/ 265171055 h 753"/>
              <a:gd name="T10" fmla="*/ 303678057 w 482"/>
              <a:gd name="T11" fmla="*/ 294075908 h 753"/>
              <a:gd name="T12" fmla="*/ 225553335 w 482"/>
              <a:gd name="T13" fmla="*/ 432316575 h 753"/>
              <a:gd name="T14" fmla="*/ 214842489 w 482"/>
              <a:gd name="T15" fmla="*/ 459964213 h 753"/>
              <a:gd name="T16" fmla="*/ 192161069 w 482"/>
              <a:gd name="T17" fmla="*/ 473160217 h 753"/>
              <a:gd name="T18" fmla="*/ 168850255 w 482"/>
              <a:gd name="T19" fmla="*/ 473160217 h 753"/>
              <a:gd name="T20" fmla="*/ 146168884 w 482"/>
              <a:gd name="T21" fmla="*/ 432316575 h 753"/>
              <a:gd name="T22" fmla="*/ 112776667 w 482"/>
              <a:gd name="T23" fmla="*/ 416606933 h 753"/>
              <a:gd name="T24" fmla="*/ 89465035 w 482"/>
              <a:gd name="T25" fmla="*/ 416606933 h 753"/>
              <a:gd name="T26" fmla="*/ 22051141 w 482"/>
              <a:gd name="T27" fmla="*/ 306014697 h 753"/>
              <a:gd name="T28" fmla="*/ 0 w 482"/>
              <a:gd name="T29" fmla="*/ 294075908 h 753"/>
              <a:gd name="T30" fmla="*/ 22051141 w 482"/>
              <a:gd name="T31" fmla="*/ 152693045 h 753"/>
              <a:gd name="T32" fmla="*/ 33392229 w 482"/>
              <a:gd name="T33" fmla="*/ 138240618 h 753"/>
              <a:gd name="T34" fmla="*/ 55443376 w 482"/>
              <a:gd name="T35" fmla="*/ 110592187 h 753"/>
              <a:gd name="T36" fmla="*/ 101436354 w 482"/>
              <a:gd name="T37" fmla="*/ 138240618 h 753"/>
              <a:gd name="T38" fmla="*/ 146168884 w 482"/>
              <a:gd name="T39" fmla="*/ 81687309 h 753"/>
              <a:gd name="T40" fmla="*/ 168850255 w 482"/>
              <a:gd name="T41" fmla="*/ 69748520 h 753"/>
              <a:gd name="T42" fmla="*/ 225553335 w 482"/>
              <a:gd name="T43" fmla="*/ 13196010 h 753"/>
              <a:gd name="T44" fmla="*/ 248234706 w 482"/>
              <a:gd name="T45" fmla="*/ 0 h 753"/>
              <a:gd name="T46" fmla="*/ 270285840 w 482"/>
              <a:gd name="T47" fmla="*/ 0 h 75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2"/>
              <a:gd name="T73" fmla="*/ 0 h 753"/>
              <a:gd name="T74" fmla="*/ 482 w 482"/>
              <a:gd name="T75" fmla="*/ 753 h 75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2" h="753">
                <a:moveTo>
                  <a:pt x="429" y="0"/>
                </a:moveTo>
                <a:lnTo>
                  <a:pt x="358" y="155"/>
                </a:lnTo>
                <a:lnTo>
                  <a:pt x="394" y="266"/>
                </a:lnTo>
                <a:lnTo>
                  <a:pt x="411" y="333"/>
                </a:lnTo>
                <a:lnTo>
                  <a:pt x="482" y="422"/>
                </a:lnTo>
                <a:lnTo>
                  <a:pt x="482" y="468"/>
                </a:lnTo>
                <a:lnTo>
                  <a:pt x="358" y="688"/>
                </a:lnTo>
                <a:lnTo>
                  <a:pt x="341" y="732"/>
                </a:lnTo>
                <a:lnTo>
                  <a:pt x="305" y="753"/>
                </a:lnTo>
                <a:lnTo>
                  <a:pt x="268" y="753"/>
                </a:lnTo>
                <a:lnTo>
                  <a:pt x="232" y="688"/>
                </a:lnTo>
                <a:lnTo>
                  <a:pt x="179" y="663"/>
                </a:lnTo>
                <a:lnTo>
                  <a:pt x="142" y="663"/>
                </a:lnTo>
                <a:lnTo>
                  <a:pt x="35" y="487"/>
                </a:lnTo>
                <a:lnTo>
                  <a:pt x="0" y="468"/>
                </a:lnTo>
                <a:lnTo>
                  <a:pt x="35" y="243"/>
                </a:lnTo>
                <a:lnTo>
                  <a:pt x="53" y="220"/>
                </a:lnTo>
                <a:lnTo>
                  <a:pt x="88" y="176"/>
                </a:lnTo>
                <a:lnTo>
                  <a:pt x="161" y="220"/>
                </a:lnTo>
                <a:lnTo>
                  <a:pt x="232" y="130"/>
                </a:lnTo>
                <a:lnTo>
                  <a:pt x="268" y="111"/>
                </a:lnTo>
                <a:lnTo>
                  <a:pt x="358" y="21"/>
                </a:lnTo>
                <a:lnTo>
                  <a:pt x="394" y="0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631"/>
          <p:cNvGrpSpPr>
            <a:grpSpLocks/>
          </p:cNvGrpSpPr>
          <p:nvPr/>
        </p:nvGrpSpPr>
        <p:grpSpPr bwMode="auto">
          <a:xfrm>
            <a:off x="8129588" y="1235075"/>
            <a:ext cx="382587" cy="596900"/>
            <a:chOff x="5121" y="778"/>
            <a:chExt cx="241" cy="376"/>
          </a:xfrm>
        </p:grpSpPr>
        <p:sp>
          <p:nvSpPr>
            <p:cNvPr id="4636" name="Freeform 629"/>
            <p:cNvSpPr>
              <a:spLocks/>
            </p:cNvSpPr>
            <p:nvPr/>
          </p:nvSpPr>
          <p:spPr bwMode="auto">
            <a:xfrm>
              <a:off x="5121" y="778"/>
              <a:ext cx="241" cy="376"/>
            </a:xfrm>
            <a:custGeom>
              <a:avLst/>
              <a:gdLst>
                <a:gd name="T0" fmla="*/ 108 w 482"/>
                <a:gd name="T1" fmla="*/ 0 h 753"/>
                <a:gd name="T2" fmla="*/ 90 w 482"/>
                <a:gd name="T3" fmla="*/ 38 h 753"/>
                <a:gd name="T4" fmla="*/ 99 w 482"/>
                <a:gd name="T5" fmla="*/ 66 h 753"/>
                <a:gd name="T6" fmla="*/ 103 w 482"/>
                <a:gd name="T7" fmla="*/ 83 h 753"/>
                <a:gd name="T8" fmla="*/ 121 w 482"/>
                <a:gd name="T9" fmla="*/ 105 h 753"/>
                <a:gd name="T10" fmla="*/ 121 w 482"/>
                <a:gd name="T11" fmla="*/ 117 h 753"/>
                <a:gd name="T12" fmla="*/ 90 w 482"/>
                <a:gd name="T13" fmla="*/ 172 h 753"/>
                <a:gd name="T14" fmla="*/ 86 w 482"/>
                <a:gd name="T15" fmla="*/ 183 h 753"/>
                <a:gd name="T16" fmla="*/ 77 w 482"/>
                <a:gd name="T17" fmla="*/ 188 h 753"/>
                <a:gd name="T18" fmla="*/ 67 w 482"/>
                <a:gd name="T19" fmla="*/ 188 h 753"/>
                <a:gd name="T20" fmla="*/ 58 w 482"/>
                <a:gd name="T21" fmla="*/ 172 h 753"/>
                <a:gd name="T22" fmla="*/ 45 w 482"/>
                <a:gd name="T23" fmla="*/ 165 h 753"/>
                <a:gd name="T24" fmla="*/ 36 w 482"/>
                <a:gd name="T25" fmla="*/ 165 h 753"/>
                <a:gd name="T26" fmla="*/ 9 w 482"/>
                <a:gd name="T27" fmla="*/ 121 h 753"/>
                <a:gd name="T28" fmla="*/ 0 w 482"/>
                <a:gd name="T29" fmla="*/ 117 h 753"/>
                <a:gd name="T30" fmla="*/ 9 w 482"/>
                <a:gd name="T31" fmla="*/ 60 h 753"/>
                <a:gd name="T32" fmla="*/ 14 w 482"/>
                <a:gd name="T33" fmla="*/ 55 h 753"/>
                <a:gd name="T34" fmla="*/ 22 w 482"/>
                <a:gd name="T35" fmla="*/ 44 h 753"/>
                <a:gd name="T36" fmla="*/ 41 w 482"/>
                <a:gd name="T37" fmla="*/ 55 h 753"/>
                <a:gd name="T38" fmla="*/ 58 w 482"/>
                <a:gd name="T39" fmla="*/ 32 h 753"/>
                <a:gd name="T40" fmla="*/ 67 w 482"/>
                <a:gd name="T41" fmla="*/ 27 h 753"/>
                <a:gd name="T42" fmla="*/ 90 w 482"/>
                <a:gd name="T43" fmla="*/ 5 h 753"/>
                <a:gd name="T44" fmla="*/ 99 w 482"/>
                <a:gd name="T45" fmla="*/ 0 h 753"/>
                <a:gd name="T46" fmla="*/ 108 w 482"/>
                <a:gd name="T47" fmla="*/ 0 h 7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2"/>
                <a:gd name="T73" fmla="*/ 0 h 753"/>
                <a:gd name="T74" fmla="*/ 482 w 482"/>
                <a:gd name="T75" fmla="*/ 753 h 7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2" h="753">
                  <a:moveTo>
                    <a:pt x="429" y="0"/>
                  </a:moveTo>
                  <a:lnTo>
                    <a:pt x="358" y="155"/>
                  </a:lnTo>
                  <a:lnTo>
                    <a:pt x="394" y="266"/>
                  </a:lnTo>
                  <a:lnTo>
                    <a:pt x="411" y="333"/>
                  </a:lnTo>
                  <a:lnTo>
                    <a:pt x="482" y="422"/>
                  </a:lnTo>
                  <a:lnTo>
                    <a:pt x="482" y="468"/>
                  </a:lnTo>
                  <a:lnTo>
                    <a:pt x="358" y="688"/>
                  </a:lnTo>
                  <a:lnTo>
                    <a:pt x="341" y="732"/>
                  </a:lnTo>
                  <a:lnTo>
                    <a:pt x="305" y="753"/>
                  </a:lnTo>
                  <a:lnTo>
                    <a:pt x="268" y="753"/>
                  </a:lnTo>
                  <a:lnTo>
                    <a:pt x="232" y="688"/>
                  </a:lnTo>
                  <a:lnTo>
                    <a:pt x="179" y="663"/>
                  </a:lnTo>
                  <a:lnTo>
                    <a:pt x="142" y="663"/>
                  </a:lnTo>
                  <a:lnTo>
                    <a:pt x="35" y="487"/>
                  </a:lnTo>
                  <a:lnTo>
                    <a:pt x="0" y="468"/>
                  </a:lnTo>
                  <a:lnTo>
                    <a:pt x="35" y="243"/>
                  </a:lnTo>
                  <a:lnTo>
                    <a:pt x="53" y="220"/>
                  </a:lnTo>
                  <a:lnTo>
                    <a:pt x="88" y="176"/>
                  </a:lnTo>
                  <a:lnTo>
                    <a:pt x="161" y="220"/>
                  </a:lnTo>
                  <a:lnTo>
                    <a:pt x="232" y="130"/>
                  </a:lnTo>
                  <a:lnTo>
                    <a:pt x="268" y="111"/>
                  </a:lnTo>
                  <a:lnTo>
                    <a:pt x="358" y="21"/>
                  </a:lnTo>
                  <a:lnTo>
                    <a:pt x="394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" name="Freeform 630"/>
            <p:cNvSpPr>
              <a:spLocks/>
            </p:cNvSpPr>
            <p:nvPr/>
          </p:nvSpPr>
          <p:spPr bwMode="auto">
            <a:xfrm>
              <a:off x="5121" y="778"/>
              <a:ext cx="241" cy="376"/>
            </a:xfrm>
            <a:custGeom>
              <a:avLst/>
              <a:gdLst>
                <a:gd name="T0" fmla="*/ 108 w 482"/>
                <a:gd name="T1" fmla="*/ 0 h 753"/>
                <a:gd name="T2" fmla="*/ 90 w 482"/>
                <a:gd name="T3" fmla="*/ 38 h 753"/>
                <a:gd name="T4" fmla="*/ 99 w 482"/>
                <a:gd name="T5" fmla="*/ 66 h 753"/>
                <a:gd name="T6" fmla="*/ 103 w 482"/>
                <a:gd name="T7" fmla="*/ 83 h 753"/>
                <a:gd name="T8" fmla="*/ 121 w 482"/>
                <a:gd name="T9" fmla="*/ 105 h 753"/>
                <a:gd name="T10" fmla="*/ 121 w 482"/>
                <a:gd name="T11" fmla="*/ 117 h 753"/>
                <a:gd name="T12" fmla="*/ 90 w 482"/>
                <a:gd name="T13" fmla="*/ 172 h 753"/>
                <a:gd name="T14" fmla="*/ 86 w 482"/>
                <a:gd name="T15" fmla="*/ 183 h 753"/>
                <a:gd name="T16" fmla="*/ 77 w 482"/>
                <a:gd name="T17" fmla="*/ 188 h 753"/>
                <a:gd name="T18" fmla="*/ 67 w 482"/>
                <a:gd name="T19" fmla="*/ 188 h 753"/>
                <a:gd name="T20" fmla="*/ 58 w 482"/>
                <a:gd name="T21" fmla="*/ 172 h 753"/>
                <a:gd name="T22" fmla="*/ 45 w 482"/>
                <a:gd name="T23" fmla="*/ 165 h 753"/>
                <a:gd name="T24" fmla="*/ 36 w 482"/>
                <a:gd name="T25" fmla="*/ 165 h 753"/>
                <a:gd name="T26" fmla="*/ 9 w 482"/>
                <a:gd name="T27" fmla="*/ 121 h 753"/>
                <a:gd name="T28" fmla="*/ 0 w 482"/>
                <a:gd name="T29" fmla="*/ 117 h 753"/>
                <a:gd name="T30" fmla="*/ 9 w 482"/>
                <a:gd name="T31" fmla="*/ 60 h 753"/>
                <a:gd name="T32" fmla="*/ 14 w 482"/>
                <a:gd name="T33" fmla="*/ 55 h 753"/>
                <a:gd name="T34" fmla="*/ 22 w 482"/>
                <a:gd name="T35" fmla="*/ 44 h 753"/>
                <a:gd name="T36" fmla="*/ 41 w 482"/>
                <a:gd name="T37" fmla="*/ 55 h 753"/>
                <a:gd name="T38" fmla="*/ 58 w 482"/>
                <a:gd name="T39" fmla="*/ 32 h 753"/>
                <a:gd name="T40" fmla="*/ 67 w 482"/>
                <a:gd name="T41" fmla="*/ 27 h 753"/>
                <a:gd name="T42" fmla="*/ 90 w 482"/>
                <a:gd name="T43" fmla="*/ 5 h 753"/>
                <a:gd name="T44" fmla="*/ 99 w 482"/>
                <a:gd name="T45" fmla="*/ 0 h 753"/>
                <a:gd name="T46" fmla="*/ 108 w 482"/>
                <a:gd name="T47" fmla="*/ 0 h 7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2"/>
                <a:gd name="T73" fmla="*/ 0 h 753"/>
                <a:gd name="T74" fmla="*/ 482 w 482"/>
                <a:gd name="T75" fmla="*/ 753 h 7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2" h="753">
                  <a:moveTo>
                    <a:pt x="429" y="0"/>
                  </a:moveTo>
                  <a:lnTo>
                    <a:pt x="358" y="155"/>
                  </a:lnTo>
                  <a:lnTo>
                    <a:pt x="394" y="266"/>
                  </a:lnTo>
                  <a:lnTo>
                    <a:pt x="411" y="333"/>
                  </a:lnTo>
                  <a:lnTo>
                    <a:pt x="482" y="422"/>
                  </a:lnTo>
                  <a:lnTo>
                    <a:pt x="482" y="468"/>
                  </a:lnTo>
                  <a:lnTo>
                    <a:pt x="358" y="688"/>
                  </a:lnTo>
                  <a:lnTo>
                    <a:pt x="341" y="732"/>
                  </a:lnTo>
                  <a:lnTo>
                    <a:pt x="305" y="753"/>
                  </a:lnTo>
                  <a:lnTo>
                    <a:pt x="268" y="753"/>
                  </a:lnTo>
                  <a:lnTo>
                    <a:pt x="232" y="688"/>
                  </a:lnTo>
                  <a:lnTo>
                    <a:pt x="179" y="663"/>
                  </a:lnTo>
                  <a:lnTo>
                    <a:pt x="142" y="663"/>
                  </a:lnTo>
                  <a:lnTo>
                    <a:pt x="35" y="487"/>
                  </a:lnTo>
                  <a:lnTo>
                    <a:pt x="0" y="468"/>
                  </a:lnTo>
                  <a:lnTo>
                    <a:pt x="35" y="243"/>
                  </a:lnTo>
                  <a:lnTo>
                    <a:pt x="53" y="220"/>
                  </a:lnTo>
                  <a:lnTo>
                    <a:pt x="88" y="176"/>
                  </a:lnTo>
                  <a:lnTo>
                    <a:pt x="161" y="220"/>
                  </a:lnTo>
                  <a:lnTo>
                    <a:pt x="232" y="130"/>
                  </a:lnTo>
                  <a:lnTo>
                    <a:pt x="268" y="111"/>
                  </a:lnTo>
                  <a:lnTo>
                    <a:pt x="358" y="21"/>
                  </a:lnTo>
                  <a:lnTo>
                    <a:pt x="394" y="0"/>
                  </a:lnTo>
                  <a:lnTo>
                    <a:pt x="42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1" name="Freeform 632"/>
          <p:cNvSpPr>
            <a:spLocks/>
          </p:cNvSpPr>
          <p:nvPr/>
        </p:nvSpPr>
        <p:spPr bwMode="auto">
          <a:xfrm>
            <a:off x="5368925" y="1254125"/>
            <a:ext cx="414338" cy="628650"/>
          </a:xfrm>
          <a:custGeom>
            <a:avLst/>
            <a:gdLst>
              <a:gd name="T0" fmla="*/ 249495752 w 522"/>
              <a:gd name="T1" fmla="*/ 68501449 h 793"/>
              <a:gd name="T2" fmla="*/ 261467099 w 522"/>
              <a:gd name="T3" fmla="*/ 84212145 h 793"/>
              <a:gd name="T4" fmla="*/ 328881130 w 522"/>
              <a:gd name="T5" fmla="*/ 207388688 h 793"/>
              <a:gd name="T6" fmla="*/ 328881130 w 522"/>
              <a:gd name="T7" fmla="*/ 235040608 h 793"/>
              <a:gd name="T8" fmla="*/ 284148522 w 522"/>
              <a:gd name="T9" fmla="*/ 250752097 h 793"/>
              <a:gd name="T10" fmla="*/ 271547731 w 522"/>
              <a:gd name="T11" fmla="*/ 291601650 h 793"/>
              <a:gd name="T12" fmla="*/ 249495752 w 522"/>
              <a:gd name="T13" fmla="*/ 319252729 h 793"/>
              <a:gd name="T14" fmla="*/ 249495752 w 522"/>
              <a:gd name="T15" fmla="*/ 332450411 h 793"/>
              <a:gd name="T16" fmla="*/ 215474015 w 522"/>
              <a:gd name="T17" fmla="*/ 319252729 h 793"/>
              <a:gd name="T18" fmla="*/ 192162304 w 522"/>
              <a:gd name="T19" fmla="*/ 360102282 h 793"/>
              <a:gd name="T20" fmla="*/ 170111119 w 522"/>
              <a:gd name="T21" fmla="*/ 428603806 h 793"/>
              <a:gd name="T22" fmla="*/ 170111119 w 522"/>
              <a:gd name="T23" fmla="*/ 470709866 h 793"/>
              <a:gd name="T24" fmla="*/ 158770011 w 522"/>
              <a:gd name="T25" fmla="*/ 498361738 h 793"/>
              <a:gd name="T26" fmla="*/ 134828906 w 522"/>
              <a:gd name="T27" fmla="*/ 483907549 h 793"/>
              <a:gd name="T28" fmla="*/ 56703979 w 522"/>
              <a:gd name="T29" fmla="*/ 483907549 h 793"/>
              <a:gd name="T30" fmla="*/ 33392306 w 522"/>
              <a:gd name="T31" fmla="*/ 498361738 h 793"/>
              <a:gd name="T32" fmla="*/ 44732620 w 522"/>
              <a:gd name="T33" fmla="*/ 456255677 h 793"/>
              <a:gd name="T34" fmla="*/ 44732620 w 522"/>
              <a:gd name="T35" fmla="*/ 415406025 h 793"/>
              <a:gd name="T36" fmla="*/ 10710874 w 522"/>
              <a:gd name="T37" fmla="*/ 360102282 h 793"/>
              <a:gd name="T38" fmla="*/ 0 w 522"/>
              <a:gd name="T39" fmla="*/ 223100226 h 793"/>
              <a:gd name="T40" fmla="*/ 10710874 w 522"/>
              <a:gd name="T41" fmla="*/ 194191005 h 793"/>
              <a:gd name="T42" fmla="*/ 0 w 522"/>
              <a:gd name="T43" fmla="*/ 152713595 h 793"/>
              <a:gd name="T44" fmla="*/ 10710874 w 522"/>
              <a:gd name="T45" fmla="*/ 123805217 h 793"/>
              <a:gd name="T46" fmla="*/ 79385402 w 522"/>
              <a:gd name="T47" fmla="*/ 27651884 h 793"/>
              <a:gd name="T48" fmla="*/ 112776927 w 522"/>
              <a:gd name="T49" fmla="*/ 0 h 793"/>
              <a:gd name="T50" fmla="*/ 170111119 w 522"/>
              <a:gd name="T51" fmla="*/ 14454195 h 793"/>
              <a:gd name="T52" fmla="*/ 249495752 w 522"/>
              <a:gd name="T53" fmla="*/ 68501449 h 7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22"/>
              <a:gd name="T82" fmla="*/ 0 h 793"/>
              <a:gd name="T83" fmla="*/ 522 w 522"/>
              <a:gd name="T84" fmla="*/ 793 h 7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22" h="793">
                <a:moveTo>
                  <a:pt x="396" y="109"/>
                </a:moveTo>
                <a:lnTo>
                  <a:pt x="415" y="134"/>
                </a:lnTo>
                <a:lnTo>
                  <a:pt x="522" y="330"/>
                </a:lnTo>
                <a:lnTo>
                  <a:pt x="522" y="374"/>
                </a:lnTo>
                <a:lnTo>
                  <a:pt x="451" y="399"/>
                </a:lnTo>
                <a:lnTo>
                  <a:pt x="431" y="464"/>
                </a:lnTo>
                <a:lnTo>
                  <a:pt x="396" y="508"/>
                </a:lnTo>
                <a:lnTo>
                  <a:pt x="396" y="529"/>
                </a:lnTo>
                <a:lnTo>
                  <a:pt x="342" y="508"/>
                </a:lnTo>
                <a:lnTo>
                  <a:pt x="305" y="573"/>
                </a:lnTo>
                <a:lnTo>
                  <a:pt x="270" y="682"/>
                </a:lnTo>
                <a:lnTo>
                  <a:pt x="270" y="749"/>
                </a:lnTo>
                <a:lnTo>
                  <a:pt x="252" y="793"/>
                </a:lnTo>
                <a:lnTo>
                  <a:pt x="214" y="770"/>
                </a:lnTo>
                <a:lnTo>
                  <a:pt x="90" y="770"/>
                </a:lnTo>
                <a:lnTo>
                  <a:pt x="53" y="793"/>
                </a:lnTo>
                <a:lnTo>
                  <a:pt x="71" y="726"/>
                </a:lnTo>
                <a:lnTo>
                  <a:pt x="71" y="661"/>
                </a:lnTo>
                <a:lnTo>
                  <a:pt x="17" y="573"/>
                </a:lnTo>
                <a:lnTo>
                  <a:pt x="0" y="355"/>
                </a:lnTo>
                <a:lnTo>
                  <a:pt x="17" y="309"/>
                </a:lnTo>
                <a:lnTo>
                  <a:pt x="0" y="243"/>
                </a:lnTo>
                <a:lnTo>
                  <a:pt x="17" y="197"/>
                </a:lnTo>
                <a:lnTo>
                  <a:pt x="126" y="44"/>
                </a:lnTo>
                <a:lnTo>
                  <a:pt x="179" y="0"/>
                </a:lnTo>
                <a:lnTo>
                  <a:pt x="270" y="23"/>
                </a:lnTo>
                <a:lnTo>
                  <a:pt x="396" y="10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635"/>
          <p:cNvGrpSpPr>
            <a:grpSpLocks/>
          </p:cNvGrpSpPr>
          <p:nvPr/>
        </p:nvGrpSpPr>
        <p:grpSpPr bwMode="auto">
          <a:xfrm>
            <a:off x="5368925" y="1254125"/>
            <a:ext cx="414338" cy="628650"/>
            <a:chOff x="3382" y="790"/>
            <a:chExt cx="261" cy="396"/>
          </a:xfrm>
        </p:grpSpPr>
        <p:sp>
          <p:nvSpPr>
            <p:cNvPr id="4634" name="Freeform 633"/>
            <p:cNvSpPr>
              <a:spLocks/>
            </p:cNvSpPr>
            <p:nvPr/>
          </p:nvSpPr>
          <p:spPr bwMode="auto">
            <a:xfrm>
              <a:off x="3382" y="790"/>
              <a:ext cx="261" cy="396"/>
            </a:xfrm>
            <a:custGeom>
              <a:avLst/>
              <a:gdLst>
                <a:gd name="T0" fmla="*/ 99 w 522"/>
                <a:gd name="T1" fmla="*/ 27 h 793"/>
                <a:gd name="T2" fmla="*/ 103 w 522"/>
                <a:gd name="T3" fmla="*/ 33 h 793"/>
                <a:gd name="T4" fmla="*/ 131 w 522"/>
                <a:gd name="T5" fmla="*/ 82 h 793"/>
                <a:gd name="T6" fmla="*/ 131 w 522"/>
                <a:gd name="T7" fmla="*/ 93 h 793"/>
                <a:gd name="T8" fmla="*/ 112 w 522"/>
                <a:gd name="T9" fmla="*/ 99 h 793"/>
                <a:gd name="T10" fmla="*/ 107 w 522"/>
                <a:gd name="T11" fmla="*/ 116 h 793"/>
                <a:gd name="T12" fmla="*/ 99 w 522"/>
                <a:gd name="T13" fmla="*/ 127 h 793"/>
                <a:gd name="T14" fmla="*/ 99 w 522"/>
                <a:gd name="T15" fmla="*/ 132 h 793"/>
                <a:gd name="T16" fmla="*/ 85 w 522"/>
                <a:gd name="T17" fmla="*/ 127 h 793"/>
                <a:gd name="T18" fmla="*/ 76 w 522"/>
                <a:gd name="T19" fmla="*/ 143 h 793"/>
                <a:gd name="T20" fmla="*/ 67 w 522"/>
                <a:gd name="T21" fmla="*/ 170 h 793"/>
                <a:gd name="T22" fmla="*/ 67 w 522"/>
                <a:gd name="T23" fmla="*/ 187 h 793"/>
                <a:gd name="T24" fmla="*/ 63 w 522"/>
                <a:gd name="T25" fmla="*/ 198 h 793"/>
                <a:gd name="T26" fmla="*/ 53 w 522"/>
                <a:gd name="T27" fmla="*/ 192 h 793"/>
                <a:gd name="T28" fmla="*/ 22 w 522"/>
                <a:gd name="T29" fmla="*/ 192 h 793"/>
                <a:gd name="T30" fmla="*/ 13 w 522"/>
                <a:gd name="T31" fmla="*/ 198 h 793"/>
                <a:gd name="T32" fmla="*/ 17 w 522"/>
                <a:gd name="T33" fmla="*/ 181 h 793"/>
                <a:gd name="T34" fmla="*/ 17 w 522"/>
                <a:gd name="T35" fmla="*/ 165 h 793"/>
                <a:gd name="T36" fmla="*/ 4 w 522"/>
                <a:gd name="T37" fmla="*/ 143 h 793"/>
                <a:gd name="T38" fmla="*/ 0 w 522"/>
                <a:gd name="T39" fmla="*/ 88 h 793"/>
                <a:gd name="T40" fmla="*/ 4 w 522"/>
                <a:gd name="T41" fmla="*/ 77 h 793"/>
                <a:gd name="T42" fmla="*/ 0 w 522"/>
                <a:gd name="T43" fmla="*/ 60 h 793"/>
                <a:gd name="T44" fmla="*/ 4 w 522"/>
                <a:gd name="T45" fmla="*/ 49 h 793"/>
                <a:gd name="T46" fmla="*/ 31 w 522"/>
                <a:gd name="T47" fmla="*/ 11 h 793"/>
                <a:gd name="T48" fmla="*/ 44 w 522"/>
                <a:gd name="T49" fmla="*/ 0 h 793"/>
                <a:gd name="T50" fmla="*/ 67 w 522"/>
                <a:gd name="T51" fmla="*/ 5 h 793"/>
                <a:gd name="T52" fmla="*/ 99 w 522"/>
                <a:gd name="T53" fmla="*/ 27 h 7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22"/>
                <a:gd name="T82" fmla="*/ 0 h 793"/>
                <a:gd name="T83" fmla="*/ 522 w 522"/>
                <a:gd name="T84" fmla="*/ 793 h 7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22" h="793">
                  <a:moveTo>
                    <a:pt x="396" y="109"/>
                  </a:moveTo>
                  <a:lnTo>
                    <a:pt x="415" y="134"/>
                  </a:lnTo>
                  <a:lnTo>
                    <a:pt x="522" y="330"/>
                  </a:lnTo>
                  <a:lnTo>
                    <a:pt x="522" y="374"/>
                  </a:lnTo>
                  <a:lnTo>
                    <a:pt x="451" y="399"/>
                  </a:lnTo>
                  <a:lnTo>
                    <a:pt x="431" y="464"/>
                  </a:lnTo>
                  <a:lnTo>
                    <a:pt x="396" y="508"/>
                  </a:lnTo>
                  <a:lnTo>
                    <a:pt x="396" y="529"/>
                  </a:lnTo>
                  <a:lnTo>
                    <a:pt x="342" y="508"/>
                  </a:lnTo>
                  <a:lnTo>
                    <a:pt x="305" y="573"/>
                  </a:lnTo>
                  <a:lnTo>
                    <a:pt x="270" y="682"/>
                  </a:lnTo>
                  <a:lnTo>
                    <a:pt x="270" y="749"/>
                  </a:lnTo>
                  <a:lnTo>
                    <a:pt x="252" y="793"/>
                  </a:lnTo>
                  <a:lnTo>
                    <a:pt x="214" y="770"/>
                  </a:lnTo>
                  <a:lnTo>
                    <a:pt x="90" y="770"/>
                  </a:lnTo>
                  <a:lnTo>
                    <a:pt x="53" y="793"/>
                  </a:lnTo>
                  <a:lnTo>
                    <a:pt x="71" y="726"/>
                  </a:lnTo>
                  <a:lnTo>
                    <a:pt x="71" y="661"/>
                  </a:lnTo>
                  <a:lnTo>
                    <a:pt x="17" y="573"/>
                  </a:lnTo>
                  <a:lnTo>
                    <a:pt x="0" y="355"/>
                  </a:lnTo>
                  <a:lnTo>
                    <a:pt x="17" y="309"/>
                  </a:lnTo>
                  <a:lnTo>
                    <a:pt x="0" y="243"/>
                  </a:lnTo>
                  <a:lnTo>
                    <a:pt x="17" y="197"/>
                  </a:lnTo>
                  <a:lnTo>
                    <a:pt x="126" y="44"/>
                  </a:lnTo>
                  <a:lnTo>
                    <a:pt x="179" y="0"/>
                  </a:lnTo>
                  <a:lnTo>
                    <a:pt x="270" y="23"/>
                  </a:lnTo>
                  <a:lnTo>
                    <a:pt x="396" y="109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" name="Freeform 634"/>
            <p:cNvSpPr>
              <a:spLocks/>
            </p:cNvSpPr>
            <p:nvPr/>
          </p:nvSpPr>
          <p:spPr bwMode="auto">
            <a:xfrm>
              <a:off x="3382" y="790"/>
              <a:ext cx="261" cy="396"/>
            </a:xfrm>
            <a:custGeom>
              <a:avLst/>
              <a:gdLst>
                <a:gd name="T0" fmla="*/ 99 w 522"/>
                <a:gd name="T1" fmla="*/ 27 h 793"/>
                <a:gd name="T2" fmla="*/ 103 w 522"/>
                <a:gd name="T3" fmla="*/ 33 h 793"/>
                <a:gd name="T4" fmla="*/ 131 w 522"/>
                <a:gd name="T5" fmla="*/ 82 h 793"/>
                <a:gd name="T6" fmla="*/ 131 w 522"/>
                <a:gd name="T7" fmla="*/ 93 h 793"/>
                <a:gd name="T8" fmla="*/ 112 w 522"/>
                <a:gd name="T9" fmla="*/ 99 h 793"/>
                <a:gd name="T10" fmla="*/ 107 w 522"/>
                <a:gd name="T11" fmla="*/ 116 h 793"/>
                <a:gd name="T12" fmla="*/ 99 w 522"/>
                <a:gd name="T13" fmla="*/ 127 h 793"/>
                <a:gd name="T14" fmla="*/ 99 w 522"/>
                <a:gd name="T15" fmla="*/ 132 h 793"/>
                <a:gd name="T16" fmla="*/ 85 w 522"/>
                <a:gd name="T17" fmla="*/ 127 h 793"/>
                <a:gd name="T18" fmla="*/ 76 w 522"/>
                <a:gd name="T19" fmla="*/ 143 h 793"/>
                <a:gd name="T20" fmla="*/ 67 w 522"/>
                <a:gd name="T21" fmla="*/ 170 h 793"/>
                <a:gd name="T22" fmla="*/ 67 w 522"/>
                <a:gd name="T23" fmla="*/ 187 h 793"/>
                <a:gd name="T24" fmla="*/ 63 w 522"/>
                <a:gd name="T25" fmla="*/ 198 h 793"/>
                <a:gd name="T26" fmla="*/ 53 w 522"/>
                <a:gd name="T27" fmla="*/ 192 h 793"/>
                <a:gd name="T28" fmla="*/ 22 w 522"/>
                <a:gd name="T29" fmla="*/ 192 h 793"/>
                <a:gd name="T30" fmla="*/ 13 w 522"/>
                <a:gd name="T31" fmla="*/ 198 h 793"/>
                <a:gd name="T32" fmla="*/ 17 w 522"/>
                <a:gd name="T33" fmla="*/ 181 h 793"/>
                <a:gd name="T34" fmla="*/ 17 w 522"/>
                <a:gd name="T35" fmla="*/ 165 h 793"/>
                <a:gd name="T36" fmla="*/ 4 w 522"/>
                <a:gd name="T37" fmla="*/ 143 h 793"/>
                <a:gd name="T38" fmla="*/ 0 w 522"/>
                <a:gd name="T39" fmla="*/ 88 h 793"/>
                <a:gd name="T40" fmla="*/ 4 w 522"/>
                <a:gd name="T41" fmla="*/ 77 h 793"/>
                <a:gd name="T42" fmla="*/ 0 w 522"/>
                <a:gd name="T43" fmla="*/ 60 h 793"/>
                <a:gd name="T44" fmla="*/ 4 w 522"/>
                <a:gd name="T45" fmla="*/ 49 h 793"/>
                <a:gd name="T46" fmla="*/ 31 w 522"/>
                <a:gd name="T47" fmla="*/ 11 h 793"/>
                <a:gd name="T48" fmla="*/ 44 w 522"/>
                <a:gd name="T49" fmla="*/ 0 h 793"/>
                <a:gd name="T50" fmla="*/ 67 w 522"/>
                <a:gd name="T51" fmla="*/ 5 h 793"/>
                <a:gd name="T52" fmla="*/ 99 w 522"/>
                <a:gd name="T53" fmla="*/ 27 h 7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22"/>
                <a:gd name="T82" fmla="*/ 0 h 793"/>
                <a:gd name="T83" fmla="*/ 522 w 522"/>
                <a:gd name="T84" fmla="*/ 793 h 7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22" h="793">
                  <a:moveTo>
                    <a:pt x="396" y="109"/>
                  </a:moveTo>
                  <a:lnTo>
                    <a:pt x="415" y="134"/>
                  </a:lnTo>
                  <a:lnTo>
                    <a:pt x="522" y="330"/>
                  </a:lnTo>
                  <a:lnTo>
                    <a:pt x="522" y="374"/>
                  </a:lnTo>
                  <a:lnTo>
                    <a:pt x="451" y="399"/>
                  </a:lnTo>
                  <a:lnTo>
                    <a:pt x="431" y="464"/>
                  </a:lnTo>
                  <a:lnTo>
                    <a:pt x="396" y="508"/>
                  </a:lnTo>
                  <a:lnTo>
                    <a:pt x="396" y="529"/>
                  </a:lnTo>
                  <a:lnTo>
                    <a:pt x="342" y="508"/>
                  </a:lnTo>
                  <a:lnTo>
                    <a:pt x="305" y="573"/>
                  </a:lnTo>
                  <a:lnTo>
                    <a:pt x="270" y="682"/>
                  </a:lnTo>
                  <a:lnTo>
                    <a:pt x="270" y="749"/>
                  </a:lnTo>
                  <a:lnTo>
                    <a:pt x="252" y="793"/>
                  </a:lnTo>
                  <a:lnTo>
                    <a:pt x="214" y="770"/>
                  </a:lnTo>
                  <a:lnTo>
                    <a:pt x="90" y="770"/>
                  </a:lnTo>
                  <a:lnTo>
                    <a:pt x="53" y="793"/>
                  </a:lnTo>
                  <a:lnTo>
                    <a:pt x="71" y="726"/>
                  </a:lnTo>
                  <a:lnTo>
                    <a:pt x="71" y="661"/>
                  </a:lnTo>
                  <a:lnTo>
                    <a:pt x="17" y="573"/>
                  </a:lnTo>
                  <a:lnTo>
                    <a:pt x="0" y="355"/>
                  </a:lnTo>
                  <a:lnTo>
                    <a:pt x="17" y="309"/>
                  </a:lnTo>
                  <a:lnTo>
                    <a:pt x="0" y="243"/>
                  </a:lnTo>
                  <a:lnTo>
                    <a:pt x="17" y="197"/>
                  </a:lnTo>
                  <a:lnTo>
                    <a:pt x="126" y="44"/>
                  </a:lnTo>
                  <a:lnTo>
                    <a:pt x="179" y="0"/>
                  </a:lnTo>
                  <a:lnTo>
                    <a:pt x="270" y="23"/>
                  </a:lnTo>
                  <a:lnTo>
                    <a:pt x="396" y="10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3" name="Freeform 636"/>
          <p:cNvSpPr>
            <a:spLocks/>
          </p:cNvSpPr>
          <p:nvPr/>
        </p:nvSpPr>
        <p:spPr bwMode="auto">
          <a:xfrm>
            <a:off x="841375" y="1322388"/>
            <a:ext cx="384175" cy="457200"/>
          </a:xfrm>
          <a:custGeom>
            <a:avLst/>
            <a:gdLst>
              <a:gd name="T0" fmla="*/ 304310189 w 485"/>
              <a:gd name="T1" fmla="*/ 13185110 h 577"/>
              <a:gd name="T2" fmla="*/ 270428339 w 485"/>
              <a:gd name="T3" fmla="*/ 56507385 h 577"/>
              <a:gd name="T4" fmla="*/ 270428339 w 485"/>
              <a:gd name="T5" fmla="*/ 140011746 h 577"/>
              <a:gd name="T6" fmla="*/ 237173842 w 485"/>
              <a:gd name="T7" fmla="*/ 196519106 h 577"/>
              <a:gd name="T8" fmla="*/ 224625185 w 485"/>
              <a:gd name="T9" fmla="*/ 264955707 h 577"/>
              <a:gd name="T10" fmla="*/ 169410092 w 485"/>
              <a:gd name="T11" fmla="*/ 334648171 h 577"/>
              <a:gd name="T12" fmla="*/ 145566693 w 485"/>
              <a:gd name="T13" fmla="*/ 347832482 h 577"/>
              <a:gd name="T14" fmla="*/ 66509018 w 485"/>
              <a:gd name="T15" fmla="*/ 362273499 h 577"/>
              <a:gd name="T16" fmla="*/ 33254509 w 485"/>
              <a:gd name="T17" fmla="*/ 347832482 h 577"/>
              <a:gd name="T18" fmla="*/ 0 w 485"/>
              <a:gd name="T19" fmla="*/ 305766138 h 577"/>
              <a:gd name="T20" fmla="*/ 21960553 w 485"/>
              <a:gd name="T21" fmla="*/ 292581035 h 577"/>
              <a:gd name="T22" fmla="*/ 90351625 w 485"/>
              <a:gd name="T23" fmla="*/ 292581035 h 577"/>
              <a:gd name="T24" fmla="*/ 102901075 w 485"/>
              <a:gd name="T25" fmla="*/ 292581035 h 577"/>
              <a:gd name="T26" fmla="*/ 112312196 w 485"/>
              <a:gd name="T27" fmla="*/ 264955707 h 577"/>
              <a:gd name="T28" fmla="*/ 112312196 w 485"/>
              <a:gd name="T29" fmla="*/ 250514690 h 577"/>
              <a:gd name="T30" fmla="*/ 66509018 w 485"/>
              <a:gd name="T31" fmla="*/ 196519106 h 577"/>
              <a:gd name="T32" fmla="*/ 66509018 w 485"/>
              <a:gd name="T33" fmla="*/ 180822969 h 577"/>
              <a:gd name="T34" fmla="*/ 102901075 w 485"/>
              <a:gd name="T35" fmla="*/ 180822969 h 577"/>
              <a:gd name="T36" fmla="*/ 112312196 w 485"/>
              <a:gd name="T37" fmla="*/ 180822969 h 577"/>
              <a:gd name="T38" fmla="*/ 136155596 w 485"/>
              <a:gd name="T39" fmla="*/ 153196849 h 577"/>
              <a:gd name="T40" fmla="*/ 136155596 w 485"/>
              <a:gd name="T41" fmla="*/ 112386418 h 577"/>
              <a:gd name="T42" fmla="*/ 112312196 w 485"/>
              <a:gd name="T43" fmla="*/ 69692489 h 577"/>
              <a:gd name="T44" fmla="*/ 112312196 w 485"/>
              <a:gd name="T45" fmla="*/ 41438796 h 577"/>
              <a:gd name="T46" fmla="*/ 136155596 w 485"/>
              <a:gd name="T47" fmla="*/ 27625340 h 577"/>
              <a:gd name="T48" fmla="*/ 158116142 w 485"/>
              <a:gd name="T49" fmla="*/ 56507385 h 577"/>
              <a:gd name="T50" fmla="*/ 169410092 w 485"/>
              <a:gd name="T51" fmla="*/ 69692489 h 577"/>
              <a:gd name="T52" fmla="*/ 191370639 w 485"/>
              <a:gd name="T53" fmla="*/ 69692489 h 577"/>
              <a:gd name="T54" fmla="*/ 202664589 w 485"/>
              <a:gd name="T55" fmla="*/ 27625340 h 577"/>
              <a:gd name="T56" fmla="*/ 213958588 w 485"/>
              <a:gd name="T57" fmla="*/ 0 h 577"/>
              <a:gd name="T58" fmla="*/ 237173842 w 485"/>
              <a:gd name="T59" fmla="*/ 13185110 h 577"/>
              <a:gd name="T60" fmla="*/ 304310189 w 485"/>
              <a:gd name="T61" fmla="*/ 13185110 h 57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85"/>
              <a:gd name="T94" fmla="*/ 0 h 577"/>
              <a:gd name="T95" fmla="*/ 485 w 485"/>
              <a:gd name="T96" fmla="*/ 577 h 57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85" h="577">
                <a:moveTo>
                  <a:pt x="485" y="21"/>
                </a:moveTo>
                <a:lnTo>
                  <a:pt x="431" y="90"/>
                </a:lnTo>
                <a:lnTo>
                  <a:pt x="431" y="223"/>
                </a:lnTo>
                <a:lnTo>
                  <a:pt x="378" y="313"/>
                </a:lnTo>
                <a:lnTo>
                  <a:pt x="358" y="422"/>
                </a:lnTo>
                <a:lnTo>
                  <a:pt x="270" y="533"/>
                </a:lnTo>
                <a:lnTo>
                  <a:pt x="232" y="554"/>
                </a:lnTo>
                <a:lnTo>
                  <a:pt x="106" y="577"/>
                </a:lnTo>
                <a:lnTo>
                  <a:pt x="53" y="554"/>
                </a:lnTo>
                <a:lnTo>
                  <a:pt x="0" y="487"/>
                </a:lnTo>
                <a:lnTo>
                  <a:pt x="35" y="466"/>
                </a:lnTo>
                <a:lnTo>
                  <a:pt x="144" y="466"/>
                </a:lnTo>
                <a:lnTo>
                  <a:pt x="164" y="466"/>
                </a:lnTo>
                <a:lnTo>
                  <a:pt x="179" y="422"/>
                </a:lnTo>
                <a:lnTo>
                  <a:pt x="179" y="399"/>
                </a:lnTo>
                <a:lnTo>
                  <a:pt x="106" y="313"/>
                </a:lnTo>
                <a:lnTo>
                  <a:pt x="106" y="288"/>
                </a:lnTo>
                <a:lnTo>
                  <a:pt x="164" y="288"/>
                </a:lnTo>
                <a:lnTo>
                  <a:pt x="179" y="288"/>
                </a:lnTo>
                <a:lnTo>
                  <a:pt x="217" y="244"/>
                </a:lnTo>
                <a:lnTo>
                  <a:pt x="217" y="179"/>
                </a:lnTo>
                <a:lnTo>
                  <a:pt x="179" y="111"/>
                </a:lnTo>
                <a:lnTo>
                  <a:pt x="179" y="66"/>
                </a:lnTo>
                <a:lnTo>
                  <a:pt x="217" y="44"/>
                </a:lnTo>
                <a:lnTo>
                  <a:pt x="252" y="90"/>
                </a:lnTo>
                <a:lnTo>
                  <a:pt x="270" y="111"/>
                </a:lnTo>
                <a:lnTo>
                  <a:pt x="305" y="111"/>
                </a:lnTo>
                <a:lnTo>
                  <a:pt x="323" y="44"/>
                </a:lnTo>
                <a:lnTo>
                  <a:pt x="341" y="0"/>
                </a:lnTo>
                <a:lnTo>
                  <a:pt x="378" y="21"/>
                </a:lnTo>
                <a:lnTo>
                  <a:pt x="485" y="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639"/>
          <p:cNvGrpSpPr>
            <a:grpSpLocks/>
          </p:cNvGrpSpPr>
          <p:nvPr/>
        </p:nvGrpSpPr>
        <p:grpSpPr bwMode="auto">
          <a:xfrm>
            <a:off x="841375" y="1322388"/>
            <a:ext cx="384175" cy="457200"/>
            <a:chOff x="530" y="833"/>
            <a:chExt cx="242" cy="288"/>
          </a:xfrm>
        </p:grpSpPr>
        <p:sp>
          <p:nvSpPr>
            <p:cNvPr id="4632" name="Freeform 637"/>
            <p:cNvSpPr>
              <a:spLocks/>
            </p:cNvSpPr>
            <p:nvPr/>
          </p:nvSpPr>
          <p:spPr bwMode="auto">
            <a:xfrm>
              <a:off x="530" y="833"/>
              <a:ext cx="242" cy="288"/>
            </a:xfrm>
            <a:custGeom>
              <a:avLst/>
              <a:gdLst>
                <a:gd name="T0" fmla="*/ 121 w 485"/>
                <a:gd name="T1" fmla="*/ 5 h 577"/>
                <a:gd name="T2" fmla="*/ 107 w 485"/>
                <a:gd name="T3" fmla="*/ 22 h 577"/>
                <a:gd name="T4" fmla="*/ 107 w 485"/>
                <a:gd name="T5" fmla="*/ 55 h 577"/>
                <a:gd name="T6" fmla="*/ 94 w 485"/>
                <a:gd name="T7" fmla="*/ 78 h 577"/>
                <a:gd name="T8" fmla="*/ 89 w 485"/>
                <a:gd name="T9" fmla="*/ 105 h 577"/>
                <a:gd name="T10" fmla="*/ 67 w 485"/>
                <a:gd name="T11" fmla="*/ 133 h 577"/>
                <a:gd name="T12" fmla="*/ 58 w 485"/>
                <a:gd name="T13" fmla="*/ 138 h 577"/>
                <a:gd name="T14" fmla="*/ 26 w 485"/>
                <a:gd name="T15" fmla="*/ 144 h 577"/>
                <a:gd name="T16" fmla="*/ 13 w 485"/>
                <a:gd name="T17" fmla="*/ 138 h 577"/>
                <a:gd name="T18" fmla="*/ 0 w 485"/>
                <a:gd name="T19" fmla="*/ 121 h 577"/>
                <a:gd name="T20" fmla="*/ 8 w 485"/>
                <a:gd name="T21" fmla="*/ 116 h 577"/>
                <a:gd name="T22" fmla="*/ 36 w 485"/>
                <a:gd name="T23" fmla="*/ 116 h 577"/>
                <a:gd name="T24" fmla="*/ 41 w 485"/>
                <a:gd name="T25" fmla="*/ 116 h 577"/>
                <a:gd name="T26" fmla="*/ 44 w 485"/>
                <a:gd name="T27" fmla="*/ 105 h 577"/>
                <a:gd name="T28" fmla="*/ 44 w 485"/>
                <a:gd name="T29" fmla="*/ 99 h 577"/>
                <a:gd name="T30" fmla="*/ 26 w 485"/>
                <a:gd name="T31" fmla="*/ 78 h 577"/>
                <a:gd name="T32" fmla="*/ 26 w 485"/>
                <a:gd name="T33" fmla="*/ 72 h 577"/>
                <a:gd name="T34" fmla="*/ 41 w 485"/>
                <a:gd name="T35" fmla="*/ 72 h 577"/>
                <a:gd name="T36" fmla="*/ 44 w 485"/>
                <a:gd name="T37" fmla="*/ 72 h 577"/>
                <a:gd name="T38" fmla="*/ 54 w 485"/>
                <a:gd name="T39" fmla="*/ 61 h 577"/>
                <a:gd name="T40" fmla="*/ 54 w 485"/>
                <a:gd name="T41" fmla="*/ 44 h 577"/>
                <a:gd name="T42" fmla="*/ 44 w 485"/>
                <a:gd name="T43" fmla="*/ 27 h 577"/>
                <a:gd name="T44" fmla="*/ 44 w 485"/>
                <a:gd name="T45" fmla="*/ 16 h 577"/>
                <a:gd name="T46" fmla="*/ 54 w 485"/>
                <a:gd name="T47" fmla="*/ 11 h 577"/>
                <a:gd name="T48" fmla="*/ 63 w 485"/>
                <a:gd name="T49" fmla="*/ 22 h 577"/>
                <a:gd name="T50" fmla="*/ 67 w 485"/>
                <a:gd name="T51" fmla="*/ 27 h 577"/>
                <a:gd name="T52" fmla="*/ 76 w 485"/>
                <a:gd name="T53" fmla="*/ 27 h 577"/>
                <a:gd name="T54" fmla="*/ 80 w 485"/>
                <a:gd name="T55" fmla="*/ 11 h 577"/>
                <a:gd name="T56" fmla="*/ 85 w 485"/>
                <a:gd name="T57" fmla="*/ 0 h 577"/>
                <a:gd name="T58" fmla="*/ 94 w 485"/>
                <a:gd name="T59" fmla="*/ 5 h 577"/>
                <a:gd name="T60" fmla="*/ 121 w 485"/>
                <a:gd name="T61" fmla="*/ 5 h 5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5"/>
                <a:gd name="T94" fmla="*/ 0 h 577"/>
                <a:gd name="T95" fmla="*/ 485 w 485"/>
                <a:gd name="T96" fmla="*/ 577 h 5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5" h="577">
                  <a:moveTo>
                    <a:pt x="485" y="21"/>
                  </a:moveTo>
                  <a:lnTo>
                    <a:pt x="431" y="90"/>
                  </a:lnTo>
                  <a:lnTo>
                    <a:pt x="431" y="223"/>
                  </a:lnTo>
                  <a:lnTo>
                    <a:pt x="378" y="313"/>
                  </a:lnTo>
                  <a:lnTo>
                    <a:pt x="358" y="422"/>
                  </a:lnTo>
                  <a:lnTo>
                    <a:pt x="270" y="533"/>
                  </a:lnTo>
                  <a:lnTo>
                    <a:pt x="232" y="554"/>
                  </a:lnTo>
                  <a:lnTo>
                    <a:pt x="106" y="577"/>
                  </a:lnTo>
                  <a:lnTo>
                    <a:pt x="53" y="554"/>
                  </a:lnTo>
                  <a:lnTo>
                    <a:pt x="0" y="487"/>
                  </a:lnTo>
                  <a:lnTo>
                    <a:pt x="35" y="466"/>
                  </a:lnTo>
                  <a:lnTo>
                    <a:pt x="144" y="466"/>
                  </a:lnTo>
                  <a:lnTo>
                    <a:pt x="164" y="466"/>
                  </a:lnTo>
                  <a:lnTo>
                    <a:pt x="179" y="422"/>
                  </a:lnTo>
                  <a:lnTo>
                    <a:pt x="179" y="399"/>
                  </a:lnTo>
                  <a:lnTo>
                    <a:pt x="106" y="313"/>
                  </a:lnTo>
                  <a:lnTo>
                    <a:pt x="106" y="288"/>
                  </a:lnTo>
                  <a:lnTo>
                    <a:pt x="164" y="288"/>
                  </a:lnTo>
                  <a:lnTo>
                    <a:pt x="179" y="288"/>
                  </a:lnTo>
                  <a:lnTo>
                    <a:pt x="217" y="244"/>
                  </a:lnTo>
                  <a:lnTo>
                    <a:pt x="217" y="179"/>
                  </a:lnTo>
                  <a:lnTo>
                    <a:pt x="179" y="111"/>
                  </a:lnTo>
                  <a:lnTo>
                    <a:pt x="179" y="66"/>
                  </a:lnTo>
                  <a:lnTo>
                    <a:pt x="217" y="44"/>
                  </a:lnTo>
                  <a:lnTo>
                    <a:pt x="252" y="90"/>
                  </a:lnTo>
                  <a:lnTo>
                    <a:pt x="270" y="111"/>
                  </a:lnTo>
                  <a:lnTo>
                    <a:pt x="305" y="111"/>
                  </a:lnTo>
                  <a:lnTo>
                    <a:pt x="323" y="44"/>
                  </a:lnTo>
                  <a:lnTo>
                    <a:pt x="341" y="0"/>
                  </a:lnTo>
                  <a:lnTo>
                    <a:pt x="378" y="21"/>
                  </a:lnTo>
                  <a:lnTo>
                    <a:pt x="485" y="21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" name="Freeform 638"/>
            <p:cNvSpPr>
              <a:spLocks/>
            </p:cNvSpPr>
            <p:nvPr/>
          </p:nvSpPr>
          <p:spPr bwMode="auto">
            <a:xfrm>
              <a:off x="530" y="833"/>
              <a:ext cx="242" cy="288"/>
            </a:xfrm>
            <a:custGeom>
              <a:avLst/>
              <a:gdLst>
                <a:gd name="T0" fmla="*/ 121 w 485"/>
                <a:gd name="T1" fmla="*/ 5 h 577"/>
                <a:gd name="T2" fmla="*/ 107 w 485"/>
                <a:gd name="T3" fmla="*/ 22 h 577"/>
                <a:gd name="T4" fmla="*/ 107 w 485"/>
                <a:gd name="T5" fmla="*/ 55 h 577"/>
                <a:gd name="T6" fmla="*/ 94 w 485"/>
                <a:gd name="T7" fmla="*/ 78 h 577"/>
                <a:gd name="T8" fmla="*/ 89 w 485"/>
                <a:gd name="T9" fmla="*/ 105 h 577"/>
                <a:gd name="T10" fmla="*/ 67 w 485"/>
                <a:gd name="T11" fmla="*/ 133 h 577"/>
                <a:gd name="T12" fmla="*/ 58 w 485"/>
                <a:gd name="T13" fmla="*/ 138 h 577"/>
                <a:gd name="T14" fmla="*/ 26 w 485"/>
                <a:gd name="T15" fmla="*/ 144 h 577"/>
                <a:gd name="T16" fmla="*/ 13 w 485"/>
                <a:gd name="T17" fmla="*/ 138 h 577"/>
                <a:gd name="T18" fmla="*/ 0 w 485"/>
                <a:gd name="T19" fmla="*/ 121 h 577"/>
                <a:gd name="T20" fmla="*/ 8 w 485"/>
                <a:gd name="T21" fmla="*/ 116 h 577"/>
                <a:gd name="T22" fmla="*/ 36 w 485"/>
                <a:gd name="T23" fmla="*/ 116 h 577"/>
                <a:gd name="T24" fmla="*/ 41 w 485"/>
                <a:gd name="T25" fmla="*/ 116 h 577"/>
                <a:gd name="T26" fmla="*/ 44 w 485"/>
                <a:gd name="T27" fmla="*/ 105 h 577"/>
                <a:gd name="T28" fmla="*/ 44 w 485"/>
                <a:gd name="T29" fmla="*/ 99 h 577"/>
                <a:gd name="T30" fmla="*/ 26 w 485"/>
                <a:gd name="T31" fmla="*/ 78 h 577"/>
                <a:gd name="T32" fmla="*/ 26 w 485"/>
                <a:gd name="T33" fmla="*/ 72 h 577"/>
                <a:gd name="T34" fmla="*/ 41 w 485"/>
                <a:gd name="T35" fmla="*/ 72 h 577"/>
                <a:gd name="T36" fmla="*/ 44 w 485"/>
                <a:gd name="T37" fmla="*/ 72 h 577"/>
                <a:gd name="T38" fmla="*/ 54 w 485"/>
                <a:gd name="T39" fmla="*/ 61 h 577"/>
                <a:gd name="T40" fmla="*/ 54 w 485"/>
                <a:gd name="T41" fmla="*/ 44 h 577"/>
                <a:gd name="T42" fmla="*/ 44 w 485"/>
                <a:gd name="T43" fmla="*/ 27 h 577"/>
                <a:gd name="T44" fmla="*/ 44 w 485"/>
                <a:gd name="T45" fmla="*/ 16 h 577"/>
                <a:gd name="T46" fmla="*/ 54 w 485"/>
                <a:gd name="T47" fmla="*/ 11 h 577"/>
                <a:gd name="T48" fmla="*/ 63 w 485"/>
                <a:gd name="T49" fmla="*/ 22 h 577"/>
                <a:gd name="T50" fmla="*/ 67 w 485"/>
                <a:gd name="T51" fmla="*/ 27 h 577"/>
                <a:gd name="T52" fmla="*/ 76 w 485"/>
                <a:gd name="T53" fmla="*/ 27 h 577"/>
                <a:gd name="T54" fmla="*/ 80 w 485"/>
                <a:gd name="T55" fmla="*/ 11 h 577"/>
                <a:gd name="T56" fmla="*/ 85 w 485"/>
                <a:gd name="T57" fmla="*/ 0 h 577"/>
                <a:gd name="T58" fmla="*/ 94 w 485"/>
                <a:gd name="T59" fmla="*/ 5 h 577"/>
                <a:gd name="T60" fmla="*/ 121 w 485"/>
                <a:gd name="T61" fmla="*/ 5 h 5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5"/>
                <a:gd name="T94" fmla="*/ 0 h 577"/>
                <a:gd name="T95" fmla="*/ 485 w 485"/>
                <a:gd name="T96" fmla="*/ 577 h 5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5" h="577">
                  <a:moveTo>
                    <a:pt x="485" y="21"/>
                  </a:moveTo>
                  <a:lnTo>
                    <a:pt x="431" y="90"/>
                  </a:lnTo>
                  <a:lnTo>
                    <a:pt x="431" y="223"/>
                  </a:lnTo>
                  <a:lnTo>
                    <a:pt x="378" y="313"/>
                  </a:lnTo>
                  <a:lnTo>
                    <a:pt x="358" y="422"/>
                  </a:lnTo>
                  <a:lnTo>
                    <a:pt x="270" y="533"/>
                  </a:lnTo>
                  <a:lnTo>
                    <a:pt x="232" y="554"/>
                  </a:lnTo>
                  <a:lnTo>
                    <a:pt x="106" y="577"/>
                  </a:lnTo>
                  <a:lnTo>
                    <a:pt x="53" y="554"/>
                  </a:lnTo>
                  <a:lnTo>
                    <a:pt x="0" y="487"/>
                  </a:lnTo>
                  <a:lnTo>
                    <a:pt x="35" y="466"/>
                  </a:lnTo>
                  <a:lnTo>
                    <a:pt x="144" y="466"/>
                  </a:lnTo>
                  <a:lnTo>
                    <a:pt x="164" y="466"/>
                  </a:lnTo>
                  <a:lnTo>
                    <a:pt x="179" y="422"/>
                  </a:lnTo>
                  <a:lnTo>
                    <a:pt x="179" y="399"/>
                  </a:lnTo>
                  <a:lnTo>
                    <a:pt x="106" y="313"/>
                  </a:lnTo>
                  <a:lnTo>
                    <a:pt x="106" y="288"/>
                  </a:lnTo>
                  <a:lnTo>
                    <a:pt x="164" y="288"/>
                  </a:lnTo>
                  <a:lnTo>
                    <a:pt x="179" y="288"/>
                  </a:lnTo>
                  <a:lnTo>
                    <a:pt x="217" y="244"/>
                  </a:lnTo>
                  <a:lnTo>
                    <a:pt x="217" y="179"/>
                  </a:lnTo>
                  <a:lnTo>
                    <a:pt x="179" y="111"/>
                  </a:lnTo>
                  <a:lnTo>
                    <a:pt x="179" y="66"/>
                  </a:lnTo>
                  <a:lnTo>
                    <a:pt x="217" y="44"/>
                  </a:lnTo>
                  <a:lnTo>
                    <a:pt x="252" y="90"/>
                  </a:lnTo>
                  <a:lnTo>
                    <a:pt x="270" y="111"/>
                  </a:lnTo>
                  <a:lnTo>
                    <a:pt x="305" y="111"/>
                  </a:lnTo>
                  <a:lnTo>
                    <a:pt x="323" y="44"/>
                  </a:lnTo>
                  <a:lnTo>
                    <a:pt x="341" y="0"/>
                  </a:lnTo>
                  <a:lnTo>
                    <a:pt x="378" y="21"/>
                  </a:lnTo>
                  <a:lnTo>
                    <a:pt x="485" y="2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5" name="Freeform 640"/>
          <p:cNvSpPr>
            <a:spLocks/>
          </p:cNvSpPr>
          <p:nvPr/>
        </p:nvSpPr>
        <p:spPr bwMode="auto">
          <a:xfrm>
            <a:off x="1096963" y="1341438"/>
            <a:ext cx="600075" cy="417512"/>
          </a:xfrm>
          <a:custGeom>
            <a:avLst/>
            <a:gdLst>
              <a:gd name="T0" fmla="*/ 464339036 w 756"/>
              <a:gd name="T1" fmla="*/ 55232796 h 527"/>
              <a:gd name="T2" fmla="*/ 476309576 w 756"/>
              <a:gd name="T3" fmla="*/ 82849578 h 527"/>
              <a:gd name="T4" fmla="*/ 464339036 w 756"/>
              <a:gd name="T5" fmla="*/ 124901836 h 527"/>
              <a:gd name="T6" fmla="*/ 441657637 w 756"/>
              <a:gd name="T7" fmla="*/ 110466385 h 527"/>
              <a:gd name="T8" fmla="*/ 430316541 w 756"/>
              <a:gd name="T9" fmla="*/ 124901836 h 527"/>
              <a:gd name="T10" fmla="*/ 419606475 w 756"/>
              <a:gd name="T11" fmla="*/ 138710623 h 527"/>
              <a:gd name="T12" fmla="*/ 384953644 w 756"/>
              <a:gd name="T13" fmla="*/ 124901836 h 527"/>
              <a:gd name="T14" fmla="*/ 363532719 w 756"/>
              <a:gd name="T15" fmla="*/ 138710623 h 527"/>
              <a:gd name="T16" fmla="*/ 363532719 w 756"/>
              <a:gd name="T17" fmla="*/ 330770857 h 527"/>
              <a:gd name="T18" fmla="*/ 102066717 w 756"/>
              <a:gd name="T19" fmla="*/ 330770857 h 527"/>
              <a:gd name="T20" fmla="*/ 0 w 756"/>
              <a:gd name="T21" fmla="*/ 317590318 h 527"/>
              <a:gd name="T22" fmla="*/ 22681405 w 756"/>
              <a:gd name="T23" fmla="*/ 276792997 h 527"/>
              <a:gd name="T24" fmla="*/ 34651951 w 756"/>
              <a:gd name="T25" fmla="*/ 249176216 h 527"/>
              <a:gd name="T26" fmla="*/ 45993048 w 756"/>
              <a:gd name="T27" fmla="*/ 180762856 h 527"/>
              <a:gd name="T28" fmla="*/ 90725621 w 756"/>
              <a:gd name="T29" fmla="*/ 124901836 h 527"/>
              <a:gd name="T30" fmla="*/ 90725621 w 756"/>
              <a:gd name="T31" fmla="*/ 55232796 h 527"/>
              <a:gd name="T32" fmla="*/ 112776807 w 756"/>
              <a:gd name="T33" fmla="*/ 14436249 h 527"/>
              <a:gd name="T34" fmla="*/ 464339036 w 756"/>
              <a:gd name="T35" fmla="*/ 0 h 527"/>
              <a:gd name="T36" fmla="*/ 464339036 w 756"/>
              <a:gd name="T37" fmla="*/ 55232796 h 5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56"/>
              <a:gd name="T58" fmla="*/ 0 h 527"/>
              <a:gd name="T59" fmla="*/ 756 w 756"/>
              <a:gd name="T60" fmla="*/ 527 h 5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56" h="527">
                <a:moveTo>
                  <a:pt x="737" y="88"/>
                </a:moveTo>
                <a:lnTo>
                  <a:pt x="756" y="132"/>
                </a:lnTo>
                <a:lnTo>
                  <a:pt x="737" y="199"/>
                </a:lnTo>
                <a:lnTo>
                  <a:pt x="701" y="176"/>
                </a:lnTo>
                <a:lnTo>
                  <a:pt x="683" y="199"/>
                </a:lnTo>
                <a:lnTo>
                  <a:pt x="666" y="221"/>
                </a:lnTo>
                <a:lnTo>
                  <a:pt x="611" y="199"/>
                </a:lnTo>
                <a:lnTo>
                  <a:pt x="577" y="221"/>
                </a:lnTo>
                <a:lnTo>
                  <a:pt x="577" y="527"/>
                </a:lnTo>
                <a:lnTo>
                  <a:pt x="162" y="527"/>
                </a:lnTo>
                <a:lnTo>
                  <a:pt x="0" y="506"/>
                </a:lnTo>
                <a:lnTo>
                  <a:pt x="36" y="441"/>
                </a:lnTo>
                <a:lnTo>
                  <a:pt x="55" y="397"/>
                </a:lnTo>
                <a:lnTo>
                  <a:pt x="73" y="288"/>
                </a:lnTo>
                <a:lnTo>
                  <a:pt x="144" y="199"/>
                </a:lnTo>
                <a:lnTo>
                  <a:pt x="144" y="88"/>
                </a:lnTo>
                <a:lnTo>
                  <a:pt x="179" y="23"/>
                </a:lnTo>
                <a:lnTo>
                  <a:pt x="737" y="0"/>
                </a:lnTo>
                <a:lnTo>
                  <a:pt x="737" y="8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643"/>
          <p:cNvGrpSpPr>
            <a:grpSpLocks/>
          </p:cNvGrpSpPr>
          <p:nvPr/>
        </p:nvGrpSpPr>
        <p:grpSpPr bwMode="auto">
          <a:xfrm>
            <a:off x="1096963" y="1341438"/>
            <a:ext cx="600075" cy="417512"/>
            <a:chOff x="691" y="845"/>
            <a:chExt cx="378" cy="263"/>
          </a:xfrm>
        </p:grpSpPr>
        <p:sp>
          <p:nvSpPr>
            <p:cNvPr id="4630" name="Freeform 641"/>
            <p:cNvSpPr>
              <a:spLocks/>
            </p:cNvSpPr>
            <p:nvPr/>
          </p:nvSpPr>
          <p:spPr bwMode="auto">
            <a:xfrm>
              <a:off x="691" y="845"/>
              <a:ext cx="378" cy="263"/>
            </a:xfrm>
            <a:custGeom>
              <a:avLst/>
              <a:gdLst>
                <a:gd name="T0" fmla="*/ 185 w 756"/>
                <a:gd name="T1" fmla="*/ 22 h 527"/>
                <a:gd name="T2" fmla="*/ 189 w 756"/>
                <a:gd name="T3" fmla="*/ 33 h 527"/>
                <a:gd name="T4" fmla="*/ 185 w 756"/>
                <a:gd name="T5" fmla="*/ 49 h 527"/>
                <a:gd name="T6" fmla="*/ 176 w 756"/>
                <a:gd name="T7" fmla="*/ 44 h 527"/>
                <a:gd name="T8" fmla="*/ 171 w 756"/>
                <a:gd name="T9" fmla="*/ 49 h 527"/>
                <a:gd name="T10" fmla="*/ 167 w 756"/>
                <a:gd name="T11" fmla="*/ 55 h 527"/>
                <a:gd name="T12" fmla="*/ 153 w 756"/>
                <a:gd name="T13" fmla="*/ 49 h 527"/>
                <a:gd name="T14" fmla="*/ 145 w 756"/>
                <a:gd name="T15" fmla="*/ 55 h 527"/>
                <a:gd name="T16" fmla="*/ 145 w 756"/>
                <a:gd name="T17" fmla="*/ 131 h 527"/>
                <a:gd name="T18" fmla="*/ 41 w 756"/>
                <a:gd name="T19" fmla="*/ 131 h 527"/>
                <a:gd name="T20" fmla="*/ 0 w 756"/>
                <a:gd name="T21" fmla="*/ 126 h 527"/>
                <a:gd name="T22" fmla="*/ 9 w 756"/>
                <a:gd name="T23" fmla="*/ 110 h 527"/>
                <a:gd name="T24" fmla="*/ 13 w 756"/>
                <a:gd name="T25" fmla="*/ 99 h 527"/>
                <a:gd name="T26" fmla="*/ 19 w 756"/>
                <a:gd name="T27" fmla="*/ 72 h 527"/>
                <a:gd name="T28" fmla="*/ 36 w 756"/>
                <a:gd name="T29" fmla="*/ 49 h 527"/>
                <a:gd name="T30" fmla="*/ 36 w 756"/>
                <a:gd name="T31" fmla="*/ 22 h 527"/>
                <a:gd name="T32" fmla="*/ 45 w 756"/>
                <a:gd name="T33" fmla="*/ 5 h 527"/>
                <a:gd name="T34" fmla="*/ 185 w 756"/>
                <a:gd name="T35" fmla="*/ 0 h 527"/>
                <a:gd name="T36" fmla="*/ 185 w 756"/>
                <a:gd name="T37" fmla="*/ 22 h 5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6"/>
                <a:gd name="T58" fmla="*/ 0 h 527"/>
                <a:gd name="T59" fmla="*/ 756 w 756"/>
                <a:gd name="T60" fmla="*/ 527 h 5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6" h="527">
                  <a:moveTo>
                    <a:pt x="737" y="88"/>
                  </a:moveTo>
                  <a:lnTo>
                    <a:pt x="756" y="132"/>
                  </a:lnTo>
                  <a:lnTo>
                    <a:pt x="737" y="199"/>
                  </a:lnTo>
                  <a:lnTo>
                    <a:pt x="701" y="176"/>
                  </a:lnTo>
                  <a:lnTo>
                    <a:pt x="683" y="199"/>
                  </a:lnTo>
                  <a:lnTo>
                    <a:pt x="666" y="221"/>
                  </a:lnTo>
                  <a:lnTo>
                    <a:pt x="611" y="199"/>
                  </a:lnTo>
                  <a:lnTo>
                    <a:pt x="577" y="221"/>
                  </a:lnTo>
                  <a:lnTo>
                    <a:pt x="577" y="527"/>
                  </a:lnTo>
                  <a:lnTo>
                    <a:pt x="162" y="527"/>
                  </a:lnTo>
                  <a:lnTo>
                    <a:pt x="0" y="506"/>
                  </a:lnTo>
                  <a:lnTo>
                    <a:pt x="36" y="441"/>
                  </a:lnTo>
                  <a:lnTo>
                    <a:pt x="55" y="397"/>
                  </a:lnTo>
                  <a:lnTo>
                    <a:pt x="73" y="288"/>
                  </a:lnTo>
                  <a:lnTo>
                    <a:pt x="144" y="199"/>
                  </a:lnTo>
                  <a:lnTo>
                    <a:pt x="144" y="88"/>
                  </a:lnTo>
                  <a:lnTo>
                    <a:pt x="179" y="23"/>
                  </a:lnTo>
                  <a:lnTo>
                    <a:pt x="737" y="0"/>
                  </a:lnTo>
                  <a:lnTo>
                    <a:pt x="737" y="88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" name="Freeform 642"/>
            <p:cNvSpPr>
              <a:spLocks/>
            </p:cNvSpPr>
            <p:nvPr/>
          </p:nvSpPr>
          <p:spPr bwMode="auto">
            <a:xfrm>
              <a:off x="691" y="845"/>
              <a:ext cx="378" cy="263"/>
            </a:xfrm>
            <a:custGeom>
              <a:avLst/>
              <a:gdLst>
                <a:gd name="T0" fmla="*/ 185 w 756"/>
                <a:gd name="T1" fmla="*/ 22 h 527"/>
                <a:gd name="T2" fmla="*/ 189 w 756"/>
                <a:gd name="T3" fmla="*/ 33 h 527"/>
                <a:gd name="T4" fmla="*/ 185 w 756"/>
                <a:gd name="T5" fmla="*/ 49 h 527"/>
                <a:gd name="T6" fmla="*/ 176 w 756"/>
                <a:gd name="T7" fmla="*/ 44 h 527"/>
                <a:gd name="T8" fmla="*/ 171 w 756"/>
                <a:gd name="T9" fmla="*/ 49 h 527"/>
                <a:gd name="T10" fmla="*/ 167 w 756"/>
                <a:gd name="T11" fmla="*/ 55 h 527"/>
                <a:gd name="T12" fmla="*/ 153 w 756"/>
                <a:gd name="T13" fmla="*/ 49 h 527"/>
                <a:gd name="T14" fmla="*/ 145 w 756"/>
                <a:gd name="T15" fmla="*/ 55 h 527"/>
                <a:gd name="T16" fmla="*/ 145 w 756"/>
                <a:gd name="T17" fmla="*/ 131 h 527"/>
                <a:gd name="T18" fmla="*/ 41 w 756"/>
                <a:gd name="T19" fmla="*/ 131 h 527"/>
                <a:gd name="T20" fmla="*/ 0 w 756"/>
                <a:gd name="T21" fmla="*/ 126 h 527"/>
                <a:gd name="T22" fmla="*/ 9 w 756"/>
                <a:gd name="T23" fmla="*/ 110 h 527"/>
                <a:gd name="T24" fmla="*/ 13 w 756"/>
                <a:gd name="T25" fmla="*/ 99 h 527"/>
                <a:gd name="T26" fmla="*/ 19 w 756"/>
                <a:gd name="T27" fmla="*/ 72 h 527"/>
                <a:gd name="T28" fmla="*/ 36 w 756"/>
                <a:gd name="T29" fmla="*/ 49 h 527"/>
                <a:gd name="T30" fmla="*/ 36 w 756"/>
                <a:gd name="T31" fmla="*/ 22 h 527"/>
                <a:gd name="T32" fmla="*/ 45 w 756"/>
                <a:gd name="T33" fmla="*/ 5 h 527"/>
                <a:gd name="T34" fmla="*/ 185 w 756"/>
                <a:gd name="T35" fmla="*/ 0 h 527"/>
                <a:gd name="T36" fmla="*/ 185 w 756"/>
                <a:gd name="T37" fmla="*/ 22 h 5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6"/>
                <a:gd name="T58" fmla="*/ 0 h 527"/>
                <a:gd name="T59" fmla="*/ 756 w 756"/>
                <a:gd name="T60" fmla="*/ 527 h 5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6" h="527">
                  <a:moveTo>
                    <a:pt x="737" y="88"/>
                  </a:moveTo>
                  <a:lnTo>
                    <a:pt x="756" y="132"/>
                  </a:lnTo>
                  <a:lnTo>
                    <a:pt x="737" y="199"/>
                  </a:lnTo>
                  <a:lnTo>
                    <a:pt x="701" y="176"/>
                  </a:lnTo>
                  <a:lnTo>
                    <a:pt x="683" y="199"/>
                  </a:lnTo>
                  <a:lnTo>
                    <a:pt x="666" y="221"/>
                  </a:lnTo>
                  <a:lnTo>
                    <a:pt x="611" y="199"/>
                  </a:lnTo>
                  <a:lnTo>
                    <a:pt x="577" y="221"/>
                  </a:lnTo>
                  <a:lnTo>
                    <a:pt x="577" y="527"/>
                  </a:lnTo>
                  <a:lnTo>
                    <a:pt x="162" y="527"/>
                  </a:lnTo>
                  <a:lnTo>
                    <a:pt x="0" y="506"/>
                  </a:lnTo>
                  <a:lnTo>
                    <a:pt x="36" y="441"/>
                  </a:lnTo>
                  <a:lnTo>
                    <a:pt x="55" y="397"/>
                  </a:lnTo>
                  <a:lnTo>
                    <a:pt x="73" y="288"/>
                  </a:lnTo>
                  <a:lnTo>
                    <a:pt x="144" y="199"/>
                  </a:lnTo>
                  <a:lnTo>
                    <a:pt x="144" y="88"/>
                  </a:lnTo>
                  <a:lnTo>
                    <a:pt x="179" y="23"/>
                  </a:lnTo>
                  <a:lnTo>
                    <a:pt x="737" y="0"/>
                  </a:lnTo>
                  <a:lnTo>
                    <a:pt x="737" y="8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7" name="Freeform 644"/>
          <p:cNvSpPr>
            <a:spLocks/>
          </p:cNvSpPr>
          <p:nvPr/>
        </p:nvSpPr>
        <p:spPr bwMode="auto">
          <a:xfrm>
            <a:off x="1582738" y="1341438"/>
            <a:ext cx="398462" cy="666750"/>
          </a:xfrm>
          <a:custGeom>
            <a:avLst/>
            <a:gdLst>
              <a:gd name="T0" fmla="*/ 316278838 w 502"/>
              <a:gd name="T1" fmla="*/ 14525457 h 839"/>
              <a:gd name="T2" fmla="*/ 293597466 w 502"/>
              <a:gd name="T3" fmla="*/ 474288183 h 839"/>
              <a:gd name="T4" fmla="*/ 248864958 w 502"/>
              <a:gd name="T5" fmla="*/ 474288183 h 839"/>
              <a:gd name="T6" fmla="*/ 236894432 w 502"/>
              <a:gd name="T7" fmla="*/ 488813634 h 839"/>
              <a:gd name="T8" fmla="*/ 236894432 w 502"/>
              <a:gd name="T9" fmla="*/ 529863647 h 839"/>
              <a:gd name="T10" fmla="*/ 203502164 w 502"/>
              <a:gd name="T11" fmla="*/ 516600968 h 839"/>
              <a:gd name="T12" fmla="*/ 192161081 w 502"/>
              <a:gd name="T13" fmla="*/ 502075518 h 839"/>
              <a:gd name="T14" fmla="*/ 169480502 w 502"/>
              <a:gd name="T15" fmla="*/ 474288183 h 839"/>
              <a:gd name="T16" fmla="*/ 125377437 w 502"/>
              <a:gd name="T17" fmla="*/ 474288183 h 839"/>
              <a:gd name="T18" fmla="*/ 56703059 w 502"/>
              <a:gd name="T19" fmla="*/ 404187169 h 839"/>
              <a:gd name="T20" fmla="*/ 45362757 w 502"/>
              <a:gd name="T21" fmla="*/ 361873590 h 839"/>
              <a:gd name="T22" fmla="*/ 0 w 502"/>
              <a:gd name="T23" fmla="*/ 320823576 h 839"/>
              <a:gd name="T24" fmla="*/ 0 w 502"/>
              <a:gd name="T25" fmla="*/ 154728124 h 839"/>
              <a:gd name="T26" fmla="*/ 22051142 w 502"/>
              <a:gd name="T27" fmla="*/ 168621791 h 839"/>
              <a:gd name="T28" fmla="*/ 45362757 w 502"/>
              <a:gd name="T29" fmla="*/ 168621791 h 839"/>
              <a:gd name="T30" fmla="*/ 56703059 w 502"/>
              <a:gd name="T31" fmla="*/ 139570890 h 839"/>
              <a:gd name="T32" fmla="*/ 79384431 w 502"/>
              <a:gd name="T33" fmla="*/ 154728124 h 839"/>
              <a:gd name="T34" fmla="*/ 101436360 w 502"/>
              <a:gd name="T35" fmla="*/ 139570890 h 839"/>
              <a:gd name="T36" fmla="*/ 114037148 w 502"/>
              <a:gd name="T37" fmla="*/ 112414544 h 839"/>
              <a:gd name="T38" fmla="*/ 101436360 w 502"/>
              <a:gd name="T39" fmla="*/ 55575489 h 839"/>
              <a:gd name="T40" fmla="*/ 101436360 w 502"/>
              <a:gd name="T41" fmla="*/ 43576364 h 839"/>
              <a:gd name="T42" fmla="*/ 101436360 w 502"/>
              <a:gd name="T43" fmla="*/ 0 h 839"/>
              <a:gd name="T44" fmla="*/ 304938549 w 502"/>
              <a:gd name="T45" fmla="*/ 14525457 h 839"/>
              <a:gd name="T46" fmla="*/ 316278838 w 502"/>
              <a:gd name="T47" fmla="*/ 14525457 h 83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02"/>
              <a:gd name="T73" fmla="*/ 0 h 839"/>
              <a:gd name="T74" fmla="*/ 502 w 502"/>
              <a:gd name="T75" fmla="*/ 839 h 83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02" h="839">
                <a:moveTo>
                  <a:pt x="502" y="23"/>
                </a:moveTo>
                <a:lnTo>
                  <a:pt x="466" y="751"/>
                </a:lnTo>
                <a:lnTo>
                  <a:pt x="395" y="751"/>
                </a:lnTo>
                <a:lnTo>
                  <a:pt x="376" y="774"/>
                </a:lnTo>
                <a:lnTo>
                  <a:pt x="376" y="839"/>
                </a:lnTo>
                <a:lnTo>
                  <a:pt x="323" y="818"/>
                </a:lnTo>
                <a:lnTo>
                  <a:pt x="305" y="795"/>
                </a:lnTo>
                <a:lnTo>
                  <a:pt x="269" y="751"/>
                </a:lnTo>
                <a:lnTo>
                  <a:pt x="199" y="751"/>
                </a:lnTo>
                <a:lnTo>
                  <a:pt x="90" y="640"/>
                </a:lnTo>
                <a:lnTo>
                  <a:pt x="72" y="573"/>
                </a:lnTo>
                <a:lnTo>
                  <a:pt x="0" y="508"/>
                </a:lnTo>
                <a:lnTo>
                  <a:pt x="0" y="245"/>
                </a:lnTo>
                <a:lnTo>
                  <a:pt x="35" y="267"/>
                </a:lnTo>
                <a:lnTo>
                  <a:pt x="72" y="267"/>
                </a:lnTo>
                <a:lnTo>
                  <a:pt x="90" y="221"/>
                </a:lnTo>
                <a:lnTo>
                  <a:pt x="126" y="245"/>
                </a:lnTo>
                <a:lnTo>
                  <a:pt x="161" y="221"/>
                </a:lnTo>
                <a:lnTo>
                  <a:pt x="181" y="178"/>
                </a:lnTo>
                <a:lnTo>
                  <a:pt x="161" y="88"/>
                </a:lnTo>
                <a:lnTo>
                  <a:pt x="161" y="69"/>
                </a:lnTo>
                <a:lnTo>
                  <a:pt x="161" y="0"/>
                </a:lnTo>
                <a:lnTo>
                  <a:pt x="484" y="23"/>
                </a:lnTo>
                <a:lnTo>
                  <a:pt x="502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647"/>
          <p:cNvGrpSpPr>
            <a:grpSpLocks/>
          </p:cNvGrpSpPr>
          <p:nvPr/>
        </p:nvGrpSpPr>
        <p:grpSpPr bwMode="auto">
          <a:xfrm>
            <a:off x="1582738" y="1341438"/>
            <a:ext cx="398462" cy="666750"/>
            <a:chOff x="997" y="845"/>
            <a:chExt cx="251" cy="420"/>
          </a:xfrm>
        </p:grpSpPr>
        <p:sp>
          <p:nvSpPr>
            <p:cNvPr id="4628" name="Freeform 645"/>
            <p:cNvSpPr>
              <a:spLocks/>
            </p:cNvSpPr>
            <p:nvPr/>
          </p:nvSpPr>
          <p:spPr bwMode="auto">
            <a:xfrm>
              <a:off x="997" y="845"/>
              <a:ext cx="251" cy="420"/>
            </a:xfrm>
            <a:custGeom>
              <a:avLst/>
              <a:gdLst>
                <a:gd name="T0" fmla="*/ 126 w 502"/>
                <a:gd name="T1" fmla="*/ 6 h 839"/>
                <a:gd name="T2" fmla="*/ 117 w 502"/>
                <a:gd name="T3" fmla="*/ 188 h 839"/>
                <a:gd name="T4" fmla="*/ 99 w 502"/>
                <a:gd name="T5" fmla="*/ 188 h 839"/>
                <a:gd name="T6" fmla="*/ 94 w 502"/>
                <a:gd name="T7" fmla="*/ 194 h 839"/>
                <a:gd name="T8" fmla="*/ 94 w 502"/>
                <a:gd name="T9" fmla="*/ 210 h 839"/>
                <a:gd name="T10" fmla="*/ 81 w 502"/>
                <a:gd name="T11" fmla="*/ 205 h 839"/>
                <a:gd name="T12" fmla="*/ 77 w 502"/>
                <a:gd name="T13" fmla="*/ 199 h 839"/>
                <a:gd name="T14" fmla="*/ 68 w 502"/>
                <a:gd name="T15" fmla="*/ 188 h 839"/>
                <a:gd name="T16" fmla="*/ 50 w 502"/>
                <a:gd name="T17" fmla="*/ 188 h 839"/>
                <a:gd name="T18" fmla="*/ 23 w 502"/>
                <a:gd name="T19" fmla="*/ 160 h 839"/>
                <a:gd name="T20" fmla="*/ 18 w 502"/>
                <a:gd name="T21" fmla="*/ 144 h 839"/>
                <a:gd name="T22" fmla="*/ 0 w 502"/>
                <a:gd name="T23" fmla="*/ 127 h 839"/>
                <a:gd name="T24" fmla="*/ 0 w 502"/>
                <a:gd name="T25" fmla="*/ 62 h 839"/>
                <a:gd name="T26" fmla="*/ 9 w 502"/>
                <a:gd name="T27" fmla="*/ 67 h 839"/>
                <a:gd name="T28" fmla="*/ 18 w 502"/>
                <a:gd name="T29" fmla="*/ 67 h 839"/>
                <a:gd name="T30" fmla="*/ 23 w 502"/>
                <a:gd name="T31" fmla="*/ 56 h 839"/>
                <a:gd name="T32" fmla="*/ 31 w 502"/>
                <a:gd name="T33" fmla="*/ 62 h 839"/>
                <a:gd name="T34" fmla="*/ 41 w 502"/>
                <a:gd name="T35" fmla="*/ 56 h 839"/>
                <a:gd name="T36" fmla="*/ 46 w 502"/>
                <a:gd name="T37" fmla="*/ 45 h 839"/>
                <a:gd name="T38" fmla="*/ 41 w 502"/>
                <a:gd name="T39" fmla="*/ 22 h 839"/>
                <a:gd name="T40" fmla="*/ 41 w 502"/>
                <a:gd name="T41" fmla="*/ 18 h 839"/>
                <a:gd name="T42" fmla="*/ 41 w 502"/>
                <a:gd name="T43" fmla="*/ 0 h 839"/>
                <a:gd name="T44" fmla="*/ 121 w 502"/>
                <a:gd name="T45" fmla="*/ 6 h 839"/>
                <a:gd name="T46" fmla="*/ 126 w 502"/>
                <a:gd name="T47" fmla="*/ 6 h 8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2"/>
                <a:gd name="T73" fmla="*/ 0 h 839"/>
                <a:gd name="T74" fmla="*/ 502 w 502"/>
                <a:gd name="T75" fmla="*/ 839 h 8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2" h="839">
                  <a:moveTo>
                    <a:pt x="502" y="23"/>
                  </a:moveTo>
                  <a:lnTo>
                    <a:pt x="466" y="751"/>
                  </a:lnTo>
                  <a:lnTo>
                    <a:pt x="395" y="751"/>
                  </a:lnTo>
                  <a:lnTo>
                    <a:pt x="376" y="774"/>
                  </a:lnTo>
                  <a:lnTo>
                    <a:pt x="376" y="839"/>
                  </a:lnTo>
                  <a:lnTo>
                    <a:pt x="323" y="818"/>
                  </a:lnTo>
                  <a:lnTo>
                    <a:pt x="305" y="795"/>
                  </a:lnTo>
                  <a:lnTo>
                    <a:pt x="269" y="751"/>
                  </a:lnTo>
                  <a:lnTo>
                    <a:pt x="199" y="751"/>
                  </a:lnTo>
                  <a:lnTo>
                    <a:pt x="90" y="640"/>
                  </a:lnTo>
                  <a:lnTo>
                    <a:pt x="72" y="573"/>
                  </a:lnTo>
                  <a:lnTo>
                    <a:pt x="0" y="508"/>
                  </a:lnTo>
                  <a:lnTo>
                    <a:pt x="0" y="245"/>
                  </a:lnTo>
                  <a:lnTo>
                    <a:pt x="35" y="267"/>
                  </a:lnTo>
                  <a:lnTo>
                    <a:pt x="72" y="267"/>
                  </a:lnTo>
                  <a:lnTo>
                    <a:pt x="90" y="221"/>
                  </a:lnTo>
                  <a:lnTo>
                    <a:pt x="126" y="245"/>
                  </a:lnTo>
                  <a:lnTo>
                    <a:pt x="161" y="221"/>
                  </a:lnTo>
                  <a:lnTo>
                    <a:pt x="181" y="178"/>
                  </a:lnTo>
                  <a:lnTo>
                    <a:pt x="161" y="88"/>
                  </a:lnTo>
                  <a:lnTo>
                    <a:pt x="161" y="69"/>
                  </a:lnTo>
                  <a:lnTo>
                    <a:pt x="161" y="0"/>
                  </a:lnTo>
                  <a:lnTo>
                    <a:pt x="484" y="23"/>
                  </a:lnTo>
                  <a:lnTo>
                    <a:pt x="502" y="23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" name="Freeform 646"/>
            <p:cNvSpPr>
              <a:spLocks/>
            </p:cNvSpPr>
            <p:nvPr/>
          </p:nvSpPr>
          <p:spPr bwMode="auto">
            <a:xfrm>
              <a:off x="997" y="845"/>
              <a:ext cx="251" cy="420"/>
            </a:xfrm>
            <a:custGeom>
              <a:avLst/>
              <a:gdLst>
                <a:gd name="T0" fmla="*/ 126 w 502"/>
                <a:gd name="T1" fmla="*/ 6 h 839"/>
                <a:gd name="T2" fmla="*/ 117 w 502"/>
                <a:gd name="T3" fmla="*/ 188 h 839"/>
                <a:gd name="T4" fmla="*/ 99 w 502"/>
                <a:gd name="T5" fmla="*/ 188 h 839"/>
                <a:gd name="T6" fmla="*/ 94 w 502"/>
                <a:gd name="T7" fmla="*/ 194 h 839"/>
                <a:gd name="T8" fmla="*/ 94 w 502"/>
                <a:gd name="T9" fmla="*/ 210 h 839"/>
                <a:gd name="T10" fmla="*/ 81 w 502"/>
                <a:gd name="T11" fmla="*/ 205 h 839"/>
                <a:gd name="T12" fmla="*/ 77 w 502"/>
                <a:gd name="T13" fmla="*/ 199 h 839"/>
                <a:gd name="T14" fmla="*/ 68 w 502"/>
                <a:gd name="T15" fmla="*/ 188 h 839"/>
                <a:gd name="T16" fmla="*/ 50 w 502"/>
                <a:gd name="T17" fmla="*/ 188 h 839"/>
                <a:gd name="T18" fmla="*/ 23 w 502"/>
                <a:gd name="T19" fmla="*/ 160 h 839"/>
                <a:gd name="T20" fmla="*/ 18 w 502"/>
                <a:gd name="T21" fmla="*/ 144 h 839"/>
                <a:gd name="T22" fmla="*/ 0 w 502"/>
                <a:gd name="T23" fmla="*/ 127 h 839"/>
                <a:gd name="T24" fmla="*/ 0 w 502"/>
                <a:gd name="T25" fmla="*/ 62 h 839"/>
                <a:gd name="T26" fmla="*/ 9 w 502"/>
                <a:gd name="T27" fmla="*/ 67 h 839"/>
                <a:gd name="T28" fmla="*/ 18 w 502"/>
                <a:gd name="T29" fmla="*/ 67 h 839"/>
                <a:gd name="T30" fmla="*/ 23 w 502"/>
                <a:gd name="T31" fmla="*/ 56 h 839"/>
                <a:gd name="T32" fmla="*/ 31 w 502"/>
                <a:gd name="T33" fmla="*/ 62 h 839"/>
                <a:gd name="T34" fmla="*/ 41 w 502"/>
                <a:gd name="T35" fmla="*/ 56 h 839"/>
                <a:gd name="T36" fmla="*/ 46 w 502"/>
                <a:gd name="T37" fmla="*/ 45 h 839"/>
                <a:gd name="T38" fmla="*/ 41 w 502"/>
                <a:gd name="T39" fmla="*/ 22 h 839"/>
                <a:gd name="T40" fmla="*/ 41 w 502"/>
                <a:gd name="T41" fmla="*/ 18 h 839"/>
                <a:gd name="T42" fmla="*/ 41 w 502"/>
                <a:gd name="T43" fmla="*/ 0 h 839"/>
                <a:gd name="T44" fmla="*/ 121 w 502"/>
                <a:gd name="T45" fmla="*/ 6 h 839"/>
                <a:gd name="T46" fmla="*/ 126 w 502"/>
                <a:gd name="T47" fmla="*/ 6 h 8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2"/>
                <a:gd name="T73" fmla="*/ 0 h 839"/>
                <a:gd name="T74" fmla="*/ 502 w 502"/>
                <a:gd name="T75" fmla="*/ 839 h 8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2" h="839">
                  <a:moveTo>
                    <a:pt x="502" y="23"/>
                  </a:moveTo>
                  <a:lnTo>
                    <a:pt x="466" y="751"/>
                  </a:lnTo>
                  <a:lnTo>
                    <a:pt x="395" y="751"/>
                  </a:lnTo>
                  <a:lnTo>
                    <a:pt x="376" y="774"/>
                  </a:lnTo>
                  <a:lnTo>
                    <a:pt x="376" y="839"/>
                  </a:lnTo>
                  <a:lnTo>
                    <a:pt x="323" y="818"/>
                  </a:lnTo>
                  <a:lnTo>
                    <a:pt x="305" y="795"/>
                  </a:lnTo>
                  <a:lnTo>
                    <a:pt x="269" y="751"/>
                  </a:lnTo>
                  <a:lnTo>
                    <a:pt x="199" y="751"/>
                  </a:lnTo>
                  <a:lnTo>
                    <a:pt x="90" y="640"/>
                  </a:lnTo>
                  <a:lnTo>
                    <a:pt x="72" y="573"/>
                  </a:lnTo>
                  <a:lnTo>
                    <a:pt x="0" y="508"/>
                  </a:lnTo>
                  <a:lnTo>
                    <a:pt x="0" y="245"/>
                  </a:lnTo>
                  <a:lnTo>
                    <a:pt x="35" y="267"/>
                  </a:lnTo>
                  <a:lnTo>
                    <a:pt x="72" y="267"/>
                  </a:lnTo>
                  <a:lnTo>
                    <a:pt x="90" y="221"/>
                  </a:lnTo>
                  <a:lnTo>
                    <a:pt x="126" y="245"/>
                  </a:lnTo>
                  <a:lnTo>
                    <a:pt x="161" y="221"/>
                  </a:lnTo>
                  <a:lnTo>
                    <a:pt x="181" y="178"/>
                  </a:lnTo>
                  <a:lnTo>
                    <a:pt x="161" y="88"/>
                  </a:lnTo>
                  <a:lnTo>
                    <a:pt x="161" y="69"/>
                  </a:lnTo>
                  <a:lnTo>
                    <a:pt x="161" y="0"/>
                  </a:lnTo>
                  <a:lnTo>
                    <a:pt x="484" y="23"/>
                  </a:lnTo>
                  <a:lnTo>
                    <a:pt x="502" y="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9" name="Freeform 648"/>
          <p:cNvSpPr>
            <a:spLocks/>
          </p:cNvSpPr>
          <p:nvPr/>
        </p:nvSpPr>
        <p:spPr bwMode="auto">
          <a:xfrm>
            <a:off x="7775575" y="1341438"/>
            <a:ext cx="354013" cy="473075"/>
          </a:xfrm>
          <a:custGeom>
            <a:avLst/>
            <a:gdLst>
              <a:gd name="T0" fmla="*/ 225303457 w 445"/>
              <a:gd name="T1" fmla="*/ 42212414 h 596"/>
              <a:gd name="T2" fmla="*/ 235429817 w 445"/>
              <a:gd name="T3" fmla="*/ 55443440 h 596"/>
              <a:gd name="T4" fmla="*/ 281629694 w 445"/>
              <a:gd name="T5" fmla="*/ 69934134 h 596"/>
              <a:gd name="T6" fmla="*/ 270237639 w 445"/>
              <a:gd name="T7" fmla="*/ 112146560 h 596"/>
              <a:gd name="T8" fmla="*/ 258846379 w 445"/>
              <a:gd name="T9" fmla="*/ 194682239 h 596"/>
              <a:gd name="T10" fmla="*/ 258846379 w 445"/>
              <a:gd name="T11" fmla="*/ 222403996 h 596"/>
              <a:gd name="T12" fmla="*/ 225303457 w 445"/>
              <a:gd name="T13" fmla="*/ 251385384 h 596"/>
              <a:gd name="T14" fmla="*/ 191761282 w 445"/>
              <a:gd name="T15" fmla="*/ 304308643 h 596"/>
              <a:gd name="T16" fmla="*/ 169610416 w 445"/>
              <a:gd name="T17" fmla="*/ 320059812 h 596"/>
              <a:gd name="T18" fmla="*/ 135435044 w 445"/>
              <a:gd name="T19" fmla="*/ 333290825 h 596"/>
              <a:gd name="T20" fmla="*/ 112019279 w 445"/>
              <a:gd name="T21" fmla="*/ 347781519 h 596"/>
              <a:gd name="T22" fmla="*/ 89868388 w 445"/>
              <a:gd name="T23" fmla="*/ 361012533 h 596"/>
              <a:gd name="T24" fmla="*/ 79742028 w 445"/>
              <a:gd name="T25" fmla="*/ 375503227 h 596"/>
              <a:gd name="T26" fmla="*/ 33542138 w 445"/>
              <a:gd name="T27" fmla="*/ 347781519 h 596"/>
              <a:gd name="T28" fmla="*/ 33542138 w 445"/>
              <a:gd name="T29" fmla="*/ 27721720 h 596"/>
              <a:gd name="T30" fmla="*/ 0 w 445"/>
              <a:gd name="T31" fmla="*/ 42212414 h 596"/>
              <a:gd name="T32" fmla="*/ 22150872 w 445"/>
              <a:gd name="T33" fmla="*/ 14490700 h 596"/>
              <a:gd name="T34" fmla="*/ 79742028 w 445"/>
              <a:gd name="T35" fmla="*/ 27721720 h 596"/>
              <a:gd name="T36" fmla="*/ 145561405 w 445"/>
              <a:gd name="T37" fmla="*/ 14490700 h 596"/>
              <a:gd name="T38" fmla="*/ 169610416 w 445"/>
              <a:gd name="T39" fmla="*/ 27721720 h 596"/>
              <a:gd name="T40" fmla="*/ 191761282 w 445"/>
              <a:gd name="T41" fmla="*/ 0 h 596"/>
              <a:gd name="T42" fmla="*/ 213912197 w 445"/>
              <a:gd name="T43" fmla="*/ 14490700 h 596"/>
              <a:gd name="T44" fmla="*/ 225303457 w 445"/>
              <a:gd name="T45" fmla="*/ 42212414 h 5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5"/>
              <a:gd name="T70" fmla="*/ 0 h 596"/>
              <a:gd name="T71" fmla="*/ 445 w 445"/>
              <a:gd name="T72" fmla="*/ 596 h 5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5" h="596">
                <a:moveTo>
                  <a:pt x="356" y="67"/>
                </a:moveTo>
                <a:lnTo>
                  <a:pt x="372" y="88"/>
                </a:lnTo>
                <a:lnTo>
                  <a:pt x="445" y="111"/>
                </a:lnTo>
                <a:lnTo>
                  <a:pt x="427" y="178"/>
                </a:lnTo>
                <a:lnTo>
                  <a:pt x="409" y="309"/>
                </a:lnTo>
                <a:lnTo>
                  <a:pt x="409" y="353"/>
                </a:lnTo>
                <a:lnTo>
                  <a:pt x="356" y="399"/>
                </a:lnTo>
                <a:lnTo>
                  <a:pt x="303" y="483"/>
                </a:lnTo>
                <a:lnTo>
                  <a:pt x="268" y="508"/>
                </a:lnTo>
                <a:lnTo>
                  <a:pt x="214" y="529"/>
                </a:lnTo>
                <a:lnTo>
                  <a:pt x="177" y="552"/>
                </a:lnTo>
                <a:lnTo>
                  <a:pt x="142" y="573"/>
                </a:lnTo>
                <a:lnTo>
                  <a:pt x="126" y="596"/>
                </a:lnTo>
                <a:lnTo>
                  <a:pt x="53" y="552"/>
                </a:lnTo>
                <a:lnTo>
                  <a:pt x="53" y="44"/>
                </a:lnTo>
                <a:lnTo>
                  <a:pt x="0" y="67"/>
                </a:lnTo>
                <a:lnTo>
                  <a:pt x="35" y="23"/>
                </a:lnTo>
                <a:lnTo>
                  <a:pt x="126" y="44"/>
                </a:lnTo>
                <a:lnTo>
                  <a:pt x="230" y="23"/>
                </a:lnTo>
                <a:lnTo>
                  <a:pt x="268" y="44"/>
                </a:lnTo>
                <a:lnTo>
                  <a:pt x="303" y="0"/>
                </a:lnTo>
                <a:lnTo>
                  <a:pt x="338" y="23"/>
                </a:lnTo>
                <a:lnTo>
                  <a:pt x="356" y="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" name="Group 651"/>
          <p:cNvGrpSpPr>
            <a:grpSpLocks/>
          </p:cNvGrpSpPr>
          <p:nvPr/>
        </p:nvGrpSpPr>
        <p:grpSpPr bwMode="auto">
          <a:xfrm>
            <a:off x="7775575" y="1341438"/>
            <a:ext cx="354013" cy="473075"/>
            <a:chOff x="4898" y="845"/>
            <a:chExt cx="223" cy="298"/>
          </a:xfrm>
        </p:grpSpPr>
        <p:sp>
          <p:nvSpPr>
            <p:cNvPr id="4626" name="Freeform 649"/>
            <p:cNvSpPr>
              <a:spLocks/>
            </p:cNvSpPr>
            <p:nvPr/>
          </p:nvSpPr>
          <p:spPr bwMode="auto">
            <a:xfrm>
              <a:off x="4898" y="845"/>
              <a:ext cx="223" cy="298"/>
            </a:xfrm>
            <a:custGeom>
              <a:avLst/>
              <a:gdLst>
                <a:gd name="T0" fmla="*/ 89 w 445"/>
                <a:gd name="T1" fmla="*/ 17 h 596"/>
                <a:gd name="T2" fmla="*/ 93 w 445"/>
                <a:gd name="T3" fmla="*/ 22 h 596"/>
                <a:gd name="T4" fmla="*/ 112 w 445"/>
                <a:gd name="T5" fmla="*/ 27 h 596"/>
                <a:gd name="T6" fmla="*/ 107 w 445"/>
                <a:gd name="T7" fmla="*/ 44 h 596"/>
                <a:gd name="T8" fmla="*/ 103 w 445"/>
                <a:gd name="T9" fmla="*/ 77 h 596"/>
                <a:gd name="T10" fmla="*/ 103 w 445"/>
                <a:gd name="T11" fmla="*/ 88 h 596"/>
                <a:gd name="T12" fmla="*/ 89 w 445"/>
                <a:gd name="T13" fmla="*/ 99 h 596"/>
                <a:gd name="T14" fmla="*/ 76 w 445"/>
                <a:gd name="T15" fmla="*/ 120 h 596"/>
                <a:gd name="T16" fmla="*/ 67 w 445"/>
                <a:gd name="T17" fmla="*/ 127 h 596"/>
                <a:gd name="T18" fmla="*/ 54 w 445"/>
                <a:gd name="T19" fmla="*/ 133 h 596"/>
                <a:gd name="T20" fmla="*/ 45 w 445"/>
                <a:gd name="T21" fmla="*/ 138 h 596"/>
                <a:gd name="T22" fmla="*/ 36 w 445"/>
                <a:gd name="T23" fmla="*/ 144 h 596"/>
                <a:gd name="T24" fmla="*/ 32 w 445"/>
                <a:gd name="T25" fmla="*/ 149 h 596"/>
                <a:gd name="T26" fmla="*/ 14 w 445"/>
                <a:gd name="T27" fmla="*/ 138 h 596"/>
                <a:gd name="T28" fmla="*/ 14 w 445"/>
                <a:gd name="T29" fmla="*/ 11 h 596"/>
                <a:gd name="T30" fmla="*/ 0 w 445"/>
                <a:gd name="T31" fmla="*/ 17 h 596"/>
                <a:gd name="T32" fmla="*/ 9 w 445"/>
                <a:gd name="T33" fmla="*/ 5 h 596"/>
                <a:gd name="T34" fmla="*/ 32 w 445"/>
                <a:gd name="T35" fmla="*/ 11 h 596"/>
                <a:gd name="T36" fmla="*/ 58 w 445"/>
                <a:gd name="T37" fmla="*/ 5 h 596"/>
                <a:gd name="T38" fmla="*/ 67 w 445"/>
                <a:gd name="T39" fmla="*/ 11 h 596"/>
                <a:gd name="T40" fmla="*/ 76 w 445"/>
                <a:gd name="T41" fmla="*/ 0 h 596"/>
                <a:gd name="T42" fmla="*/ 85 w 445"/>
                <a:gd name="T43" fmla="*/ 5 h 596"/>
                <a:gd name="T44" fmla="*/ 89 w 445"/>
                <a:gd name="T45" fmla="*/ 17 h 5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5"/>
                <a:gd name="T70" fmla="*/ 0 h 596"/>
                <a:gd name="T71" fmla="*/ 445 w 445"/>
                <a:gd name="T72" fmla="*/ 596 h 5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5" h="596">
                  <a:moveTo>
                    <a:pt x="356" y="67"/>
                  </a:moveTo>
                  <a:lnTo>
                    <a:pt x="372" y="88"/>
                  </a:lnTo>
                  <a:lnTo>
                    <a:pt x="445" y="111"/>
                  </a:lnTo>
                  <a:lnTo>
                    <a:pt x="427" y="178"/>
                  </a:lnTo>
                  <a:lnTo>
                    <a:pt x="409" y="309"/>
                  </a:lnTo>
                  <a:lnTo>
                    <a:pt x="409" y="353"/>
                  </a:lnTo>
                  <a:lnTo>
                    <a:pt x="356" y="399"/>
                  </a:lnTo>
                  <a:lnTo>
                    <a:pt x="303" y="483"/>
                  </a:lnTo>
                  <a:lnTo>
                    <a:pt x="268" y="508"/>
                  </a:lnTo>
                  <a:lnTo>
                    <a:pt x="214" y="529"/>
                  </a:lnTo>
                  <a:lnTo>
                    <a:pt x="177" y="552"/>
                  </a:lnTo>
                  <a:lnTo>
                    <a:pt x="142" y="573"/>
                  </a:lnTo>
                  <a:lnTo>
                    <a:pt x="126" y="596"/>
                  </a:lnTo>
                  <a:lnTo>
                    <a:pt x="53" y="552"/>
                  </a:lnTo>
                  <a:lnTo>
                    <a:pt x="53" y="44"/>
                  </a:lnTo>
                  <a:lnTo>
                    <a:pt x="0" y="67"/>
                  </a:lnTo>
                  <a:lnTo>
                    <a:pt x="35" y="23"/>
                  </a:lnTo>
                  <a:lnTo>
                    <a:pt x="126" y="44"/>
                  </a:lnTo>
                  <a:lnTo>
                    <a:pt x="230" y="23"/>
                  </a:lnTo>
                  <a:lnTo>
                    <a:pt x="268" y="44"/>
                  </a:lnTo>
                  <a:lnTo>
                    <a:pt x="303" y="0"/>
                  </a:lnTo>
                  <a:lnTo>
                    <a:pt x="338" y="23"/>
                  </a:lnTo>
                  <a:lnTo>
                    <a:pt x="356" y="67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" name="Freeform 650"/>
            <p:cNvSpPr>
              <a:spLocks/>
            </p:cNvSpPr>
            <p:nvPr/>
          </p:nvSpPr>
          <p:spPr bwMode="auto">
            <a:xfrm>
              <a:off x="4898" y="845"/>
              <a:ext cx="223" cy="298"/>
            </a:xfrm>
            <a:custGeom>
              <a:avLst/>
              <a:gdLst>
                <a:gd name="T0" fmla="*/ 89 w 445"/>
                <a:gd name="T1" fmla="*/ 17 h 596"/>
                <a:gd name="T2" fmla="*/ 93 w 445"/>
                <a:gd name="T3" fmla="*/ 22 h 596"/>
                <a:gd name="T4" fmla="*/ 112 w 445"/>
                <a:gd name="T5" fmla="*/ 27 h 596"/>
                <a:gd name="T6" fmla="*/ 107 w 445"/>
                <a:gd name="T7" fmla="*/ 44 h 596"/>
                <a:gd name="T8" fmla="*/ 103 w 445"/>
                <a:gd name="T9" fmla="*/ 77 h 596"/>
                <a:gd name="T10" fmla="*/ 103 w 445"/>
                <a:gd name="T11" fmla="*/ 88 h 596"/>
                <a:gd name="T12" fmla="*/ 89 w 445"/>
                <a:gd name="T13" fmla="*/ 99 h 596"/>
                <a:gd name="T14" fmla="*/ 76 w 445"/>
                <a:gd name="T15" fmla="*/ 120 h 596"/>
                <a:gd name="T16" fmla="*/ 67 w 445"/>
                <a:gd name="T17" fmla="*/ 127 h 596"/>
                <a:gd name="T18" fmla="*/ 54 w 445"/>
                <a:gd name="T19" fmla="*/ 133 h 596"/>
                <a:gd name="T20" fmla="*/ 45 w 445"/>
                <a:gd name="T21" fmla="*/ 138 h 596"/>
                <a:gd name="T22" fmla="*/ 36 w 445"/>
                <a:gd name="T23" fmla="*/ 144 h 596"/>
                <a:gd name="T24" fmla="*/ 32 w 445"/>
                <a:gd name="T25" fmla="*/ 149 h 596"/>
                <a:gd name="T26" fmla="*/ 14 w 445"/>
                <a:gd name="T27" fmla="*/ 138 h 596"/>
                <a:gd name="T28" fmla="*/ 14 w 445"/>
                <a:gd name="T29" fmla="*/ 11 h 596"/>
                <a:gd name="T30" fmla="*/ 0 w 445"/>
                <a:gd name="T31" fmla="*/ 17 h 596"/>
                <a:gd name="T32" fmla="*/ 9 w 445"/>
                <a:gd name="T33" fmla="*/ 5 h 596"/>
                <a:gd name="T34" fmla="*/ 32 w 445"/>
                <a:gd name="T35" fmla="*/ 11 h 596"/>
                <a:gd name="T36" fmla="*/ 58 w 445"/>
                <a:gd name="T37" fmla="*/ 5 h 596"/>
                <a:gd name="T38" fmla="*/ 67 w 445"/>
                <a:gd name="T39" fmla="*/ 11 h 596"/>
                <a:gd name="T40" fmla="*/ 76 w 445"/>
                <a:gd name="T41" fmla="*/ 0 h 596"/>
                <a:gd name="T42" fmla="*/ 85 w 445"/>
                <a:gd name="T43" fmla="*/ 5 h 596"/>
                <a:gd name="T44" fmla="*/ 89 w 445"/>
                <a:gd name="T45" fmla="*/ 17 h 5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5"/>
                <a:gd name="T70" fmla="*/ 0 h 596"/>
                <a:gd name="T71" fmla="*/ 445 w 445"/>
                <a:gd name="T72" fmla="*/ 596 h 5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5" h="596">
                  <a:moveTo>
                    <a:pt x="356" y="67"/>
                  </a:moveTo>
                  <a:lnTo>
                    <a:pt x="372" y="88"/>
                  </a:lnTo>
                  <a:lnTo>
                    <a:pt x="445" y="111"/>
                  </a:lnTo>
                  <a:lnTo>
                    <a:pt x="427" y="178"/>
                  </a:lnTo>
                  <a:lnTo>
                    <a:pt x="409" y="309"/>
                  </a:lnTo>
                  <a:lnTo>
                    <a:pt x="409" y="353"/>
                  </a:lnTo>
                  <a:lnTo>
                    <a:pt x="356" y="399"/>
                  </a:lnTo>
                  <a:lnTo>
                    <a:pt x="303" y="483"/>
                  </a:lnTo>
                  <a:lnTo>
                    <a:pt x="268" y="508"/>
                  </a:lnTo>
                  <a:lnTo>
                    <a:pt x="214" y="529"/>
                  </a:lnTo>
                  <a:lnTo>
                    <a:pt x="177" y="552"/>
                  </a:lnTo>
                  <a:lnTo>
                    <a:pt x="142" y="573"/>
                  </a:lnTo>
                  <a:lnTo>
                    <a:pt x="126" y="596"/>
                  </a:lnTo>
                  <a:lnTo>
                    <a:pt x="53" y="552"/>
                  </a:lnTo>
                  <a:lnTo>
                    <a:pt x="53" y="44"/>
                  </a:lnTo>
                  <a:lnTo>
                    <a:pt x="0" y="67"/>
                  </a:lnTo>
                  <a:lnTo>
                    <a:pt x="35" y="23"/>
                  </a:lnTo>
                  <a:lnTo>
                    <a:pt x="126" y="44"/>
                  </a:lnTo>
                  <a:lnTo>
                    <a:pt x="230" y="23"/>
                  </a:lnTo>
                  <a:lnTo>
                    <a:pt x="268" y="44"/>
                  </a:lnTo>
                  <a:lnTo>
                    <a:pt x="303" y="0"/>
                  </a:lnTo>
                  <a:lnTo>
                    <a:pt x="338" y="23"/>
                  </a:lnTo>
                  <a:lnTo>
                    <a:pt x="356" y="6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1" name="Freeform 652"/>
          <p:cNvSpPr>
            <a:spLocks/>
          </p:cNvSpPr>
          <p:nvPr/>
        </p:nvSpPr>
        <p:spPr bwMode="auto">
          <a:xfrm>
            <a:off x="4997450" y="1341438"/>
            <a:ext cx="400050" cy="525462"/>
          </a:xfrm>
          <a:custGeom>
            <a:avLst/>
            <a:gdLst>
              <a:gd name="T0" fmla="*/ 216558587 w 502"/>
              <a:gd name="T1" fmla="*/ 43341497 h 663"/>
              <a:gd name="T2" fmla="*/ 250216969 w 502"/>
              <a:gd name="T3" fmla="*/ 97361836 h 663"/>
              <a:gd name="T4" fmla="*/ 262918952 w 502"/>
              <a:gd name="T5" fmla="*/ 138818658 h 663"/>
              <a:gd name="T6" fmla="*/ 272444443 w 502"/>
              <a:gd name="T7" fmla="*/ 167712717 h 663"/>
              <a:gd name="T8" fmla="*/ 296577334 w 502"/>
              <a:gd name="T9" fmla="*/ 319094112 h 663"/>
              <a:gd name="T10" fmla="*/ 318804808 w 502"/>
              <a:gd name="T11" fmla="*/ 361179402 h 663"/>
              <a:gd name="T12" fmla="*/ 318804808 w 502"/>
              <a:gd name="T13" fmla="*/ 388818059 h 663"/>
              <a:gd name="T14" fmla="*/ 307373900 w 502"/>
              <a:gd name="T15" fmla="*/ 416456023 h 663"/>
              <a:gd name="T16" fmla="*/ 182265017 w 502"/>
              <a:gd name="T17" fmla="*/ 402008498 h 663"/>
              <a:gd name="T18" fmla="*/ 158767265 w 502"/>
              <a:gd name="T19" fmla="*/ 361179402 h 663"/>
              <a:gd name="T20" fmla="*/ 102246245 w 502"/>
              <a:gd name="T21" fmla="*/ 347988964 h 663"/>
              <a:gd name="T22" fmla="*/ 34928672 w 502"/>
              <a:gd name="T23" fmla="*/ 304647479 h 663"/>
              <a:gd name="T24" fmla="*/ 34928672 w 502"/>
              <a:gd name="T25" fmla="*/ 236180519 h 663"/>
              <a:gd name="T26" fmla="*/ 12701189 w 502"/>
              <a:gd name="T27" fmla="*/ 222989288 h 663"/>
              <a:gd name="T28" fmla="*/ 0 w 502"/>
              <a:gd name="T29" fmla="*/ 236180519 h 663"/>
              <a:gd name="T30" fmla="*/ 0 w 502"/>
              <a:gd name="T31" fmla="*/ 97361836 h 663"/>
              <a:gd name="T32" fmla="*/ 34928672 w 502"/>
              <a:gd name="T33" fmla="*/ 43341497 h 663"/>
              <a:gd name="T34" fmla="*/ 46360377 w 502"/>
              <a:gd name="T35" fmla="*/ 27637877 h 663"/>
              <a:gd name="T36" fmla="*/ 68587864 w 502"/>
              <a:gd name="T37" fmla="*/ 43341497 h 663"/>
              <a:gd name="T38" fmla="*/ 102246245 w 502"/>
              <a:gd name="T39" fmla="*/ 0 h 663"/>
              <a:gd name="T40" fmla="*/ 192425647 w 502"/>
              <a:gd name="T41" fmla="*/ 14447432 h 663"/>
              <a:gd name="T42" fmla="*/ 216558587 w 502"/>
              <a:gd name="T43" fmla="*/ 43341497 h 6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02"/>
              <a:gd name="T67" fmla="*/ 0 h 663"/>
              <a:gd name="T68" fmla="*/ 502 w 502"/>
              <a:gd name="T69" fmla="*/ 663 h 6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02" h="663">
                <a:moveTo>
                  <a:pt x="341" y="69"/>
                </a:moveTo>
                <a:lnTo>
                  <a:pt x="394" y="155"/>
                </a:lnTo>
                <a:lnTo>
                  <a:pt x="414" y="221"/>
                </a:lnTo>
                <a:lnTo>
                  <a:pt x="429" y="267"/>
                </a:lnTo>
                <a:lnTo>
                  <a:pt x="467" y="508"/>
                </a:lnTo>
                <a:lnTo>
                  <a:pt x="502" y="575"/>
                </a:lnTo>
                <a:lnTo>
                  <a:pt x="502" y="619"/>
                </a:lnTo>
                <a:lnTo>
                  <a:pt x="484" y="663"/>
                </a:lnTo>
                <a:lnTo>
                  <a:pt x="287" y="640"/>
                </a:lnTo>
                <a:lnTo>
                  <a:pt x="250" y="575"/>
                </a:lnTo>
                <a:lnTo>
                  <a:pt x="161" y="554"/>
                </a:lnTo>
                <a:lnTo>
                  <a:pt x="55" y="485"/>
                </a:lnTo>
                <a:lnTo>
                  <a:pt x="55" y="376"/>
                </a:lnTo>
                <a:lnTo>
                  <a:pt x="20" y="355"/>
                </a:lnTo>
                <a:lnTo>
                  <a:pt x="0" y="376"/>
                </a:lnTo>
                <a:lnTo>
                  <a:pt x="0" y="155"/>
                </a:lnTo>
                <a:lnTo>
                  <a:pt x="55" y="69"/>
                </a:lnTo>
                <a:lnTo>
                  <a:pt x="73" y="44"/>
                </a:lnTo>
                <a:lnTo>
                  <a:pt x="108" y="69"/>
                </a:lnTo>
                <a:lnTo>
                  <a:pt x="161" y="0"/>
                </a:lnTo>
                <a:lnTo>
                  <a:pt x="303" y="23"/>
                </a:lnTo>
                <a:lnTo>
                  <a:pt x="341" y="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655"/>
          <p:cNvGrpSpPr>
            <a:grpSpLocks/>
          </p:cNvGrpSpPr>
          <p:nvPr/>
        </p:nvGrpSpPr>
        <p:grpSpPr bwMode="auto">
          <a:xfrm>
            <a:off x="4997450" y="1341438"/>
            <a:ext cx="400050" cy="525462"/>
            <a:chOff x="3148" y="845"/>
            <a:chExt cx="252" cy="331"/>
          </a:xfrm>
        </p:grpSpPr>
        <p:sp>
          <p:nvSpPr>
            <p:cNvPr id="4624" name="Freeform 653"/>
            <p:cNvSpPr>
              <a:spLocks/>
            </p:cNvSpPr>
            <p:nvPr/>
          </p:nvSpPr>
          <p:spPr bwMode="auto">
            <a:xfrm>
              <a:off x="3148" y="845"/>
              <a:ext cx="252" cy="331"/>
            </a:xfrm>
            <a:custGeom>
              <a:avLst/>
              <a:gdLst>
                <a:gd name="T0" fmla="*/ 86 w 502"/>
                <a:gd name="T1" fmla="*/ 17 h 663"/>
                <a:gd name="T2" fmla="*/ 99 w 502"/>
                <a:gd name="T3" fmla="*/ 38 h 663"/>
                <a:gd name="T4" fmla="*/ 104 w 502"/>
                <a:gd name="T5" fmla="*/ 55 h 663"/>
                <a:gd name="T6" fmla="*/ 108 w 502"/>
                <a:gd name="T7" fmla="*/ 66 h 663"/>
                <a:gd name="T8" fmla="*/ 117 w 502"/>
                <a:gd name="T9" fmla="*/ 127 h 663"/>
                <a:gd name="T10" fmla="*/ 127 w 502"/>
                <a:gd name="T11" fmla="*/ 143 h 663"/>
                <a:gd name="T12" fmla="*/ 127 w 502"/>
                <a:gd name="T13" fmla="*/ 154 h 663"/>
                <a:gd name="T14" fmla="*/ 122 w 502"/>
                <a:gd name="T15" fmla="*/ 165 h 663"/>
                <a:gd name="T16" fmla="*/ 72 w 502"/>
                <a:gd name="T17" fmla="*/ 160 h 663"/>
                <a:gd name="T18" fmla="*/ 63 w 502"/>
                <a:gd name="T19" fmla="*/ 143 h 663"/>
                <a:gd name="T20" fmla="*/ 41 w 502"/>
                <a:gd name="T21" fmla="*/ 138 h 663"/>
                <a:gd name="T22" fmla="*/ 14 w 502"/>
                <a:gd name="T23" fmla="*/ 121 h 663"/>
                <a:gd name="T24" fmla="*/ 14 w 502"/>
                <a:gd name="T25" fmla="*/ 94 h 663"/>
                <a:gd name="T26" fmla="*/ 5 w 502"/>
                <a:gd name="T27" fmla="*/ 88 h 663"/>
                <a:gd name="T28" fmla="*/ 0 w 502"/>
                <a:gd name="T29" fmla="*/ 94 h 663"/>
                <a:gd name="T30" fmla="*/ 0 w 502"/>
                <a:gd name="T31" fmla="*/ 38 h 663"/>
                <a:gd name="T32" fmla="*/ 14 w 502"/>
                <a:gd name="T33" fmla="*/ 17 h 663"/>
                <a:gd name="T34" fmla="*/ 19 w 502"/>
                <a:gd name="T35" fmla="*/ 11 h 663"/>
                <a:gd name="T36" fmla="*/ 27 w 502"/>
                <a:gd name="T37" fmla="*/ 17 h 663"/>
                <a:gd name="T38" fmla="*/ 41 w 502"/>
                <a:gd name="T39" fmla="*/ 0 h 663"/>
                <a:gd name="T40" fmla="*/ 76 w 502"/>
                <a:gd name="T41" fmla="*/ 5 h 663"/>
                <a:gd name="T42" fmla="*/ 86 w 502"/>
                <a:gd name="T43" fmla="*/ 17 h 6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2"/>
                <a:gd name="T67" fmla="*/ 0 h 663"/>
                <a:gd name="T68" fmla="*/ 502 w 502"/>
                <a:gd name="T69" fmla="*/ 663 h 6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2" h="663">
                  <a:moveTo>
                    <a:pt x="341" y="69"/>
                  </a:moveTo>
                  <a:lnTo>
                    <a:pt x="394" y="155"/>
                  </a:lnTo>
                  <a:lnTo>
                    <a:pt x="414" y="221"/>
                  </a:lnTo>
                  <a:lnTo>
                    <a:pt x="429" y="267"/>
                  </a:lnTo>
                  <a:lnTo>
                    <a:pt x="467" y="508"/>
                  </a:lnTo>
                  <a:lnTo>
                    <a:pt x="502" y="575"/>
                  </a:lnTo>
                  <a:lnTo>
                    <a:pt x="502" y="619"/>
                  </a:lnTo>
                  <a:lnTo>
                    <a:pt x="484" y="663"/>
                  </a:lnTo>
                  <a:lnTo>
                    <a:pt x="287" y="640"/>
                  </a:lnTo>
                  <a:lnTo>
                    <a:pt x="250" y="575"/>
                  </a:lnTo>
                  <a:lnTo>
                    <a:pt x="161" y="554"/>
                  </a:lnTo>
                  <a:lnTo>
                    <a:pt x="55" y="485"/>
                  </a:lnTo>
                  <a:lnTo>
                    <a:pt x="55" y="376"/>
                  </a:lnTo>
                  <a:lnTo>
                    <a:pt x="20" y="355"/>
                  </a:lnTo>
                  <a:lnTo>
                    <a:pt x="0" y="376"/>
                  </a:lnTo>
                  <a:lnTo>
                    <a:pt x="0" y="155"/>
                  </a:lnTo>
                  <a:lnTo>
                    <a:pt x="55" y="69"/>
                  </a:lnTo>
                  <a:lnTo>
                    <a:pt x="73" y="44"/>
                  </a:lnTo>
                  <a:lnTo>
                    <a:pt x="108" y="69"/>
                  </a:lnTo>
                  <a:lnTo>
                    <a:pt x="161" y="0"/>
                  </a:lnTo>
                  <a:lnTo>
                    <a:pt x="303" y="23"/>
                  </a:lnTo>
                  <a:lnTo>
                    <a:pt x="341" y="69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" name="Freeform 654"/>
            <p:cNvSpPr>
              <a:spLocks/>
            </p:cNvSpPr>
            <p:nvPr/>
          </p:nvSpPr>
          <p:spPr bwMode="auto">
            <a:xfrm>
              <a:off x="3148" y="845"/>
              <a:ext cx="252" cy="331"/>
            </a:xfrm>
            <a:custGeom>
              <a:avLst/>
              <a:gdLst>
                <a:gd name="T0" fmla="*/ 86 w 502"/>
                <a:gd name="T1" fmla="*/ 17 h 663"/>
                <a:gd name="T2" fmla="*/ 99 w 502"/>
                <a:gd name="T3" fmla="*/ 38 h 663"/>
                <a:gd name="T4" fmla="*/ 104 w 502"/>
                <a:gd name="T5" fmla="*/ 55 h 663"/>
                <a:gd name="T6" fmla="*/ 108 w 502"/>
                <a:gd name="T7" fmla="*/ 66 h 663"/>
                <a:gd name="T8" fmla="*/ 117 w 502"/>
                <a:gd name="T9" fmla="*/ 127 h 663"/>
                <a:gd name="T10" fmla="*/ 127 w 502"/>
                <a:gd name="T11" fmla="*/ 143 h 663"/>
                <a:gd name="T12" fmla="*/ 127 w 502"/>
                <a:gd name="T13" fmla="*/ 154 h 663"/>
                <a:gd name="T14" fmla="*/ 122 w 502"/>
                <a:gd name="T15" fmla="*/ 165 h 663"/>
                <a:gd name="T16" fmla="*/ 72 w 502"/>
                <a:gd name="T17" fmla="*/ 160 h 663"/>
                <a:gd name="T18" fmla="*/ 63 w 502"/>
                <a:gd name="T19" fmla="*/ 143 h 663"/>
                <a:gd name="T20" fmla="*/ 41 w 502"/>
                <a:gd name="T21" fmla="*/ 138 h 663"/>
                <a:gd name="T22" fmla="*/ 14 w 502"/>
                <a:gd name="T23" fmla="*/ 121 h 663"/>
                <a:gd name="T24" fmla="*/ 14 w 502"/>
                <a:gd name="T25" fmla="*/ 94 h 663"/>
                <a:gd name="T26" fmla="*/ 5 w 502"/>
                <a:gd name="T27" fmla="*/ 88 h 663"/>
                <a:gd name="T28" fmla="*/ 0 w 502"/>
                <a:gd name="T29" fmla="*/ 94 h 663"/>
                <a:gd name="T30" fmla="*/ 0 w 502"/>
                <a:gd name="T31" fmla="*/ 38 h 663"/>
                <a:gd name="T32" fmla="*/ 14 w 502"/>
                <a:gd name="T33" fmla="*/ 17 h 663"/>
                <a:gd name="T34" fmla="*/ 19 w 502"/>
                <a:gd name="T35" fmla="*/ 11 h 663"/>
                <a:gd name="T36" fmla="*/ 27 w 502"/>
                <a:gd name="T37" fmla="*/ 17 h 663"/>
                <a:gd name="T38" fmla="*/ 41 w 502"/>
                <a:gd name="T39" fmla="*/ 0 h 663"/>
                <a:gd name="T40" fmla="*/ 76 w 502"/>
                <a:gd name="T41" fmla="*/ 5 h 663"/>
                <a:gd name="T42" fmla="*/ 86 w 502"/>
                <a:gd name="T43" fmla="*/ 17 h 6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2"/>
                <a:gd name="T67" fmla="*/ 0 h 663"/>
                <a:gd name="T68" fmla="*/ 502 w 502"/>
                <a:gd name="T69" fmla="*/ 663 h 6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2" h="663">
                  <a:moveTo>
                    <a:pt x="341" y="69"/>
                  </a:moveTo>
                  <a:lnTo>
                    <a:pt x="394" y="155"/>
                  </a:lnTo>
                  <a:lnTo>
                    <a:pt x="414" y="221"/>
                  </a:lnTo>
                  <a:lnTo>
                    <a:pt x="429" y="267"/>
                  </a:lnTo>
                  <a:lnTo>
                    <a:pt x="467" y="508"/>
                  </a:lnTo>
                  <a:lnTo>
                    <a:pt x="502" y="575"/>
                  </a:lnTo>
                  <a:lnTo>
                    <a:pt x="502" y="619"/>
                  </a:lnTo>
                  <a:lnTo>
                    <a:pt x="484" y="663"/>
                  </a:lnTo>
                  <a:lnTo>
                    <a:pt x="287" y="640"/>
                  </a:lnTo>
                  <a:lnTo>
                    <a:pt x="250" y="575"/>
                  </a:lnTo>
                  <a:lnTo>
                    <a:pt x="161" y="554"/>
                  </a:lnTo>
                  <a:lnTo>
                    <a:pt x="55" y="485"/>
                  </a:lnTo>
                  <a:lnTo>
                    <a:pt x="55" y="376"/>
                  </a:lnTo>
                  <a:lnTo>
                    <a:pt x="20" y="355"/>
                  </a:lnTo>
                  <a:lnTo>
                    <a:pt x="0" y="376"/>
                  </a:lnTo>
                  <a:lnTo>
                    <a:pt x="0" y="155"/>
                  </a:lnTo>
                  <a:lnTo>
                    <a:pt x="55" y="69"/>
                  </a:lnTo>
                  <a:lnTo>
                    <a:pt x="73" y="44"/>
                  </a:lnTo>
                  <a:lnTo>
                    <a:pt x="108" y="69"/>
                  </a:lnTo>
                  <a:lnTo>
                    <a:pt x="161" y="0"/>
                  </a:lnTo>
                  <a:lnTo>
                    <a:pt x="303" y="23"/>
                  </a:lnTo>
                  <a:lnTo>
                    <a:pt x="341" y="6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3" name="Freeform 656"/>
          <p:cNvSpPr>
            <a:spLocks/>
          </p:cNvSpPr>
          <p:nvPr/>
        </p:nvSpPr>
        <p:spPr bwMode="auto">
          <a:xfrm>
            <a:off x="1981200" y="1358900"/>
            <a:ext cx="511175" cy="560388"/>
          </a:xfrm>
          <a:custGeom>
            <a:avLst/>
            <a:gdLst>
              <a:gd name="T0" fmla="*/ 394404800 w 644"/>
              <a:gd name="T1" fmla="*/ 0 h 707"/>
              <a:gd name="T2" fmla="*/ 394404800 w 644"/>
              <a:gd name="T3" fmla="*/ 40836986 h 707"/>
              <a:gd name="T4" fmla="*/ 383063704 w 644"/>
              <a:gd name="T5" fmla="*/ 83558840 h 707"/>
              <a:gd name="T6" fmla="*/ 405745102 w 644"/>
              <a:gd name="T7" fmla="*/ 140101757 h 707"/>
              <a:gd name="T8" fmla="*/ 361012544 w 644"/>
              <a:gd name="T9" fmla="*/ 152038731 h 707"/>
              <a:gd name="T10" fmla="*/ 361012544 w 644"/>
              <a:gd name="T11" fmla="*/ 167745442 h 707"/>
              <a:gd name="T12" fmla="*/ 361012544 w 644"/>
              <a:gd name="T13" fmla="*/ 263869042 h 707"/>
              <a:gd name="T14" fmla="*/ 361012544 w 644"/>
              <a:gd name="T15" fmla="*/ 277062330 h 707"/>
              <a:gd name="T16" fmla="*/ 294228031 w 644"/>
              <a:gd name="T17" fmla="*/ 387636277 h 707"/>
              <a:gd name="T18" fmla="*/ 282887729 w 644"/>
              <a:gd name="T19" fmla="*/ 444179268 h 707"/>
              <a:gd name="T20" fmla="*/ 270286953 w 644"/>
              <a:gd name="T21" fmla="*/ 416535583 h 707"/>
              <a:gd name="T22" fmla="*/ 0 w 644"/>
              <a:gd name="T23" fmla="*/ 402085880 h 707"/>
              <a:gd name="T24" fmla="*/ 22051167 w 644"/>
              <a:gd name="T25" fmla="*/ 0 h 707"/>
              <a:gd name="T26" fmla="*/ 383063704 w 644"/>
              <a:gd name="T27" fmla="*/ 0 h 707"/>
              <a:gd name="T28" fmla="*/ 394404800 w 644"/>
              <a:gd name="T29" fmla="*/ 0 h 7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44"/>
              <a:gd name="T46" fmla="*/ 0 h 707"/>
              <a:gd name="T47" fmla="*/ 644 w 644"/>
              <a:gd name="T48" fmla="*/ 707 h 7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44" h="707">
                <a:moveTo>
                  <a:pt x="626" y="0"/>
                </a:moveTo>
                <a:lnTo>
                  <a:pt x="626" y="65"/>
                </a:lnTo>
                <a:lnTo>
                  <a:pt x="608" y="133"/>
                </a:lnTo>
                <a:lnTo>
                  <a:pt x="644" y="223"/>
                </a:lnTo>
                <a:lnTo>
                  <a:pt x="573" y="242"/>
                </a:lnTo>
                <a:lnTo>
                  <a:pt x="573" y="267"/>
                </a:lnTo>
                <a:lnTo>
                  <a:pt x="573" y="420"/>
                </a:lnTo>
                <a:lnTo>
                  <a:pt x="573" y="441"/>
                </a:lnTo>
                <a:lnTo>
                  <a:pt x="467" y="617"/>
                </a:lnTo>
                <a:lnTo>
                  <a:pt x="449" y="707"/>
                </a:lnTo>
                <a:lnTo>
                  <a:pt x="429" y="663"/>
                </a:lnTo>
                <a:lnTo>
                  <a:pt x="0" y="640"/>
                </a:lnTo>
                <a:lnTo>
                  <a:pt x="35" y="0"/>
                </a:lnTo>
                <a:lnTo>
                  <a:pt x="608" y="0"/>
                </a:lnTo>
                <a:lnTo>
                  <a:pt x="62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659"/>
          <p:cNvGrpSpPr>
            <a:grpSpLocks/>
          </p:cNvGrpSpPr>
          <p:nvPr/>
        </p:nvGrpSpPr>
        <p:grpSpPr bwMode="auto">
          <a:xfrm>
            <a:off x="1981200" y="1358900"/>
            <a:ext cx="511175" cy="560388"/>
            <a:chOff x="1248" y="856"/>
            <a:chExt cx="322" cy="353"/>
          </a:xfrm>
        </p:grpSpPr>
        <p:sp>
          <p:nvSpPr>
            <p:cNvPr id="4622" name="Freeform 657"/>
            <p:cNvSpPr>
              <a:spLocks/>
            </p:cNvSpPr>
            <p:nvPr/>
          </p:nvSpPr>
          <p:spPr bwMode="auto">
            <a:xfrm>
              <a:off x="1248" y="856"/>
              <a:ext cx="322" cy="353"/>
            </a:xfrm>
            <a:custGeom>
              <a:avLst/>
              <a:gdLst>
                <a:gd name="T0" fmla="*/ 157 w 644"/>
                <a:gd name="T1" fmla="*/ 0 h 707"/>
                <a:gd name="T2" fmla="*/ 157 w 644"/>
                <a:gd name="T3" fmla="*/ 16 h 707"/>
                <a:gd name="T4" fmla="*/ 152 w 644"/>
                <a:gd name="T5" fmla="*/ 33 h 707"/>
                <a:gd name="T6" fmla="*/ 161 w 644"/>
                <a:gd name="T7" fmla="*/ 55 h 707"/>
                <a:gd name="T8" fmla="*/ 144 w 644"/>
                <a:gd name="T9" fmla="*/ 60 h 707"/>
                <a:gd name="T10" fmla="*/ 144 w 644"/>
                <a:gd name="T11" fmla="*/ 66 h 707"/>
                <a:gd name="T12" fmla="*/ 144 w 644"/>
                <a:gd name="T13" fmla="*/ 105 h 707"/>
                <a:gd name="T14" fmla="*/ 144 w 644"/>
                <a:gd name="T15" fmla="*/ 110 h 707"/>
                <a:gd name="T16" fmla="*/ 116 w 644"/>
                <a:gd name="T17" fmla="*/ 154 h 707"/>
                <a:gd name="T18" fmla="*/ 112 w 644"/>
                <a:gd name="T19" fmla="*/ 176 h 707"/>
                <a:gd name="T20" fmla="*/ 107 w 644"/>
                <a:gd name="T21" fmla="*/ 165 h 707"/>
                <a:gd name="T22" fmla="*/ 0 w 644"/>
                <a:gd name="T23" fmla="*/ 160 h 707"/>
                <a:gd name="T24" fmla="*/ 9 w 644"/>
                <a:gd name="T25" fmla="*/ 0 h 707"/>
                <a:gd name="T26" fmla="*/ 152 w 644"/>
                <a:gd name="T27" fmla="*/ 0 h 707"/>
                <a:gd name="T28" fmla="*/ 157 w 644"/>
                <a:gd name="T29" fmla="*/ 0 h 7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4"/>
                <a:gd name="T46" fmla="*/ 0 h 707"/>
                <a:gd name="T47" fmla="*/ 644 w 644"/>
                <a:gd name="T48" fmla="*/ 707 h 7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4" h="707">
                  <a:moveTo>
                    <a:pt x="626" y="0"/>
                  </a:moveTo>
                  <a:lnTo>
                    <a:pt x="626" y="65"/>
                  </a:lnTo>
                  <a:lnTo>
                    <a:pt x="608" y="133"/>
                  </a:lnTo>
                  <a:lnTo>
                    <a:pt x="644" y="223"/>
                  </a:lnTo>
                  <a:lnTo>
                    <a:pt x="573" y="242"/>
                  </a:lnTo>
                  <a:lnTo>
                    <a:pt x="573" y="267"/>
                  </a:lnTo>
                  <a:lnTo>
                    <a:pt x="573" y="420"/>
                  </a:lnTo>
                  <a:lnTo>
                    <a:pt x="573" y="441"/>
                  </a:lnTo>
                  <a:lnTo>
                    <a:pt x="467" y="617"/>
                  </a:lnTo>
                  <a:lnTo>
                    <a:pt x="449" y="707"/>
                  </a:lnTo>
                  <a:lnTo>
                    <a:pt x="429" y="663"/>
                  </a:lnTo>
                  <a:lnTo>
                    <a:pt x="0" y="640"/>
                  </a:lnTo>
                  <a:lnTo>
                    <a:pt x="35" y="0"/>
                  </a:lnTo>
                  <a:lnTo>
                    <a:pt x="608" y="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Freeform 658"/>
            <p:cNvSpPr>
              <a:spLocks/>
            </p:cNvSpPr>
            <p:nvPr/>
          </p:nvSpPr>
          <p:spPr bwMode="auto">
            <a:xfrm>
              <a:off x="1248" y="856"/>
              <a:ext cx="322" cy="353"/>
            </a:xfrm>
            <a:custGeom>
              <a:avLst/>
              <a:gdLst>
                <a:gd name="T0" fmla="*/ 157 w 644"/>
                <a:gd name="T1" fmla="*/ 0 h 707"/>
                <a:gd name="T2" fmla="*/ 157 w 644"/>
                <a:gd name="T3" fmla="*/ 16 h 707"/>
                <a:gd name="T4" fmla="*/ 152 w 644"/>
                <a:gd name="T5" fmla="*/ 33 h 707"/>
                <a:gd name="T6" fmla="*/ 161 w 644"/>
                <a:gd name="T7" fmla="*/ 55 h 707"/>
                <a:gd name="T8" fmla="*/ 144 w 644"/>
                <a:gd name="T9" fmla="*/ 60 h 707"/>
                <a:gd name="T10" fmla="*/ 144 w 644"/>
                <a:gd name="T11" fmla="*/ 66 h 707"/>
                <a:gd name="T12" fmla="*/ 144 w 644"/>
                <a:gd name="T13" fmla="*/ 105 h 707"/>
                <a:gd name="T14" fmla="*/ 144 w 644"/>
                <a:gd name="T15" fmla="*/ 110 h 707"/>
                <a:gd name="T16" fmla="*/ 116 w 644"/>
                <a:gd name="T17" fmla="*/ 154 h 707"/>
                <a:gd name="T18" fmla="*/ 112 w 644"/>
                <a:gd name="T19" fmla="*/ 176 h 707"/>
                <a:gd name="T20" fmla="*/ 107 w 644"/>
                <a:gd name="T21" fmla="*/ 165 h 707"/>
                <a:gd name="T22" fmla="*/ 0 w 644"/>
                <a:gd name="T23" fmla="*/ 160 h 707"/>
                <a:gd name="T24" fmla="*/ 9 w 644"/>
                <a:gd name="T25" fmla="*/ 0 h 707"/>
                <a:gd name="T26" fmla="*/ 152 w 644"/>
                <a:gd name="T27" fmla="*/ 0 h 707"/>
                <a:gd name="T28" fmla="*/ 157 w 644"/>
                <a:gd name="T29" fmla="*/ 0 h 7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4"/>
                <a:gd name="T46" fmla="*/ 0 h 707"/>
                <a:gd name="T47" fmla="*/ 644 w 644"/>
                <a:gd name="T48" fmla="*/ 707 h 7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4" h="707">
                  <a:moveTo>
                    <a:pt x="626" y="0"/>
                  </a:moveTo>
                  <a:lnTo>
                    <a:pt x="626" y="65"/>
                  </a:lnTo>
                  <a:lnTo>
                    <a:pt x="608" y="133"/>
                  </a:lnTo>
                  <a:lnTo>
                    <a:pt x="644" y="223"/>
                  </a:lnTo>
                  <a:lnTo>
                    <a:pt x="573" y="242"/>
                  </a:lnTo>
                  <a:lnTo>
                    <a:pt x="573" y="267"/>
                  </a:lnTo>
                  <a:lnTo>
                    <a:pt x="573" y="420"/>
                  </a:lnTo>
                  <a:lnTo>
                    <a:pt x="573" y="441"/>
                  </a:lnTo>
                  <a:lnTo>
                    <a:pt x="467" y="617"/>
                  </a:lnTo>
                  <a:lnTo>
                    <a:pt x="449" y="707"/>
                  </a:lnTo>
                  <a:lnTo>
                    <a:pt x="429" y="663"/>
                  </a:lnTo>
                  <a:lnTo>
                    <a:pt x="0" y="640"/>
                  </a:lnTo>
                  <a:lnTo>
                    <a:pt x="35" y="0"/>
                  </a:lnTo>
                  <a:lnTo>
                    <a:pt x="608" y="0"/>
                  </a:lnTo>
                  <a:lnTo>
                    <a:pt x="626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5" name="Freeform 660"/>
          <p:cNvSpPr>
            <a:spLocks/>
          </p:cNvSpPr>
          <p:nvPr/>
        </p:nvSpPr>
        <p:spPr bwMode="auto">
          <a:xfrm>
            <a:off x="4672013" y="1358900"/>
            <a:ext cx="298450" cy="420688"/>
          </a:xfrm>
          <a:custGeom>
            <a:avLst/>
            <a:gdLst>
              <a:gd name="T0" fmla="*/ 44732573 w 376"/>
              <a:gd name="T1" fmla="*/ 13180765 h 531"/>
              <a:gd name="T2" fmla="*/ 56073682 w 376"/>
              <a:gd name="T3" fmla="*/ 40798807 h 531"/>
              <a:gd name="T4" fmla="*/ 67413984 w 376"/>
              <a:gd name="T5" fmla="*/ 40798807 h 531"/>
              <a:gd name="T6" fmla="*/ 89465940 w 376"/>
              <a:gd name="T7" fmla="*/ 0 h 531"/>
              <a:gd name="T8" fmla="*/ 112147363 w 376"/>
              <a:gd name="T9" fmla="*/ 40798807 h 531"/>
              <a:gd name="T10" fmla="*/ 157509367 w 376"/>
              <a:gd name="T11" fmla="*/ 40798807 h 531"/>
              <a:gd name="T12" fmla="*/ 180191560 w 376"/>
              <a:gd name="T13" fmla="*/ 27617256 h 531"/>
              <a:gd name="T14" fmla="*/ 202242721 w 376"/>
              <a:gd name="T15" fmla="*/ 55235304 h 531"/>
              <a:gd name="T16" fmla="*/ 236894710 w 376"/>
              <a:gd name="T17" fmla="*/ 139970251 h 531"/>
              <a:gd name="T18" fmla="*/ 224924170 w 376"/>
              <a:gd name="T19" fmla="*/ 249185133 h 531"/>
              <a:gd name="T20" fmla="*/ 214843548 w 376"/>
              <a:gd name="T21" fmla="*/ 305675345 h 531"/>
              <a:gd name="T22" fmla="*/ 191531862 w 376"/>
              <a:gd name="T23" fmla="*/ 318856104 h 531"/>
              <a:gd name="T24" fmla="*/ 78124843 w 376"/>
              <a:gd name="T25" fmla="*/ 333292589 h 531"/>
              <a:gd name="T26" fmla="*/ 44732573 w 376"/>
              <a:gd name="T27" fmla="*/ 305675345 h 531"/>
              <a:gd name="T28" fmla="*/ 0 w 376"/>
              <a:gd name="T29" fmla="*/ 276802376 h 531"/>
              <a:gd name="T30" fmla="*/ 0 w 376"/>
              <a:gd name="T31" fmla="*/ 55235304 h 531"/>
              <a:gd name="T32" fmla="*/ 11341099 w 376"/>
              <a:gd name="T33" fmla="*/ 0 h 531"/>
              <a:gd name="T34" fmla="*/ 33392270 w 376"/>
              <a:gd name="T35" fmla="*/ 13180765 h 531"/>
              <a:gd name="T36" fmla="*/ 44732573 w 376"/>
              <a:gd name="T37" fmla="*/ 13180765 h 5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6"/>
              <a:gd name="T58" fmla="*/ 0 h 531"/>
              <a:gd name="T59" fmla="*/ 376 w 376"/>
              <a:gd name="T60" fmla="*/ 531 h 5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6" h="531">
                <a:moveTo>
                  <a:pt x="71" y="21"/>
                </a:moveTo>
                <a:lnTo>
                  <a:pt x="89" y="65"/>
                </a:lnTo>
                <a:lnTo>
                  <a:pt x="107" y="65"/>
                </a:lnTo>
                <a:lnTo>
                  <a:pt x="142" y="0"/>
                </a:lnTo>
                <a:lnTo>
                  <a:pt x="178" y="65"/>
                </a:lnTo>
                <a:lnTo>
                  <a:pt x="250" y="65"/>
                </a:lnTo>
                <a:lnTo>
                  <a:pt x="286" y="44"/>
                </a:lnTo>
                <a:lnTo>
                  <a:pt x="321" y="88"/>
                </a:lnTo>
                <a:lnTo>
                  <a:pt x="376" y="223"/>
                </a:lnTo>
                <a:lnTo>
                  <a:pt x="357" y="397"/>
                </a:lnTo>
                <a:lnTo>
                  <a:pt x="341" y="487"/>
                </a:lnTo>
                <a:lnTo>
                  <a:pt x="304" y="508"/>
                </a:lnTo>
                <a:lnTo>
                  <a:pt x="124" y="531"/>
                </a:lnTo>
                <a:lnTo>
                  <a:pt x="71" y="487"/>
                </a:lnTo>
                <a:lnTo>
                  <a:pt x="0" y="441"/>
                </a:lnTo>
                <a:lnTo>
                  <a:pt x="0" y="88"/>
                </a:lnTo>
                <a:lnTo>
                  <a:pt x="18" y="0"/>
                </a:lnTo>
                <a:lnTo>
                  <a:pt x="53" y="21"/>
                </a:lnTo>
                <a:lnTo>
                  <a:pt x="71" y="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663"/>
          <p:cNvGrpSpPr>
            <a:grpSpLocks/>
          </p:cNvGrpSpPr>
          <p:nvPr/>
        </p:nvGrpSpPr>
        <p:grpSpPr bwMode="auto">
          <a:xfrm>
            <a:off x="4672013" y="1358900"/>
            <a:ext cx="298450" cy="420688"/>
            <a:chOff x="2943" y="856"/>
            <a:chExt cx="188" cy="265"/>
          </a:xfrm>
        </p:grpSpPr>
        <p:sp>
          <p:nvSpPr>
            <p:cNvPr id="4620" name="Freeform 661"/>
            <p:cNvSpPr>
              <a:spLocks/>
            </p:cNvSpPr>
            <p:nvPr/>
          </p:nvSpPr>
          <p:spPr bwMode="auto">
            <a:xfrm>
              <a:off x="2943" y="856"/>
              <a:ext cx="188" cy="265"/>
            </a:xfrm>
            <a:custGeom>
              <a:avLst/>
              <a:gdLst>
                <a:gd name="T0" fmla="*/ 18 w 376"/>
                <a:gd name="T1" fmla="*/ 5 h 531"/>
                <a:gd name="T2" fmla="*/ 23 w 376"/>
                <a:gd name="T3" fmla="*/ 16 h 531"/>
                <a:gd name="T4" fmla="*/ 26 w 376"/>
                <a:gd name="T5" fmla="*/ 16 h 531"/>
                <a:gd name="T6" fmla="*/ 36 w 376"/>
                <a:gd name="T7" fmla="*/ 0 h 531"/>
                <a:gd name="T8" fmla="*/ 45 w 376"/>
                <a:gd name="T9" fmla="*/ 16 h 531"/>
                <a:gd name="T10" fmla="*/ 62 w 376"/>
                <a:gd name="T11" fmla="*/ 16 h 531"/>
                <a:gd name="T12" fmla="*/ 72 w 376"/>
                <a:gd name="T13" fmla="*/ 11 h 531"/>
                <a:gd name="T14" fmla="*/ 81 w 376"/>
                <a:gd name="T15" fmla="*/ 22 h 531"/>
                <a:gd name="T16" fmla="*/ 94 w 376"/>
                <a:gd name="T17" fmla="*/ 55 h 531"/>
                <a:gd name="T18" fmla="*/ 90 w 376"/>
                <a:gd name="T19" fmla="*/ 99 h 531"/>
                <a:gd name="T20" fmla="*/ 86 w 376"/>
                <a:gd name="T21" fmla="*/ 121 h 531"/>
                <a:gd name="T22" fmla="*/ 76 w 376"/>
                <a:gd name="T23" fmla="*/ 127 h 531"/>
                <a:gd name="T24" fmla="*/ 31 w 376"/>
                <a:gd name="T25" fmla="*/ 132 h 531"/>
                <a:gd name="T26" fmla="*/ 18 w 376"/>
                <a:gd name="T27" fmla="*/ 121 h 531"/>
                <a:gd name="T28" fmla="*/ 0 w 376"/>
                <a:gd name="T29" fmla="*/ 110 h 531"/>
                <a:gd name="T30" fmla="*/ 0 w 376"/>
                <a:gd name="T31" fmla="*/ 22 h 531"/>
                <a:gd name="T32" fmla="*/ 5 w 376"/>
                <a:gd name="T33" fmla="*/ 0 h 531"/>
                <a:gd name="T34" fmla="*/ 13 w 376"/>
                <a:gd name="T35" fmla="*/ 5 h 531"/>
                <a:gd name="T36" fmla="*/ 18 w 376"/>
                <a:gd name="T37" fmla="*/ 5 h 5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6"/>
                <a:gd name="T58" fmla="*/ 0 h 531"/>
                <a:gd name="T59" fmla="*/ 376 w 376"/>
                <a:gd name="T60" fmla="*/ 531 h 5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6" h="531">
                  <a:moveTo>
                    <a:pt x="71" y="21"/>
                  </a:moveTo>
                  <a:lnTo>
                    <a:pt x="89" y="65"/>
                  </a:lnTo>
                  <a:lnTo>
                    <a:pt x="107" y="65"/>
                  </a:lnTo>
                  <a:lnTo>
                    <a:pt x="142" y="0"/>
                  </a:lnTo>
                  <a:lnTo>
                    <a:pt x="178" y="65"/>
                  </a:lnTo>
                  <a:lnTo>
                    <a:pt x="250" y="65"/>
                  </a:lnTo>
                  <a:lnTo>
                    <a:pt x="286" y="44"/>
                  </a:lnTo>
                  <a:lnTo>
                    <a:pt x="321" y="88"/>
                  </a:lnTo>
                  <a:lnTo>
                    <a:pt x="376" y="223"/>
                  </a:lnTo>
                  <a:lnTo>
                    <a:pt x="357" y="397"/>
                  </a:lnTo>
                  <a:lnTo>
                    <a:pt x="341" y="487"/>
                  </a:lnTo>
                  <a:lnTo>
                    <a:pt x="304" y="508"/>
                  </a:lnTo>
                  <a:lnTo>
                    <a:pt x="124" y="531"/>
                  </a:lnTo>
                  <a:lnTo>
                    <a:pt x="71" y="487"/>
                  </a:lnTo>
                  <a:lnTo>
                    <a:pt x="0" y="441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53" y="21"/>
                  </a:lnTo>
                  <a:lnTo>
                    <a:pt x="71" y="21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Freeform 662"/>
            <p:cNvSpPr>
              <a:spLocks/>
            </p:cNvSpPr>
            <p:nvPr/>
          </p:nvSpPr>
          <p:spPr bwMode="auto">
            <a:xfrm>
              <a:off x="2943" y="856"/>
              <a:ext cx="188" cy="265"/>
            </a:xfrm>
            <a:custGeom>
              <a:avLst/>
              <a:gdLst>
                <a:gd name="T0" fmla="*/ 18 w 376"/>
                <a:gd name="T1" fmla="*/ 5 h 531"/>
                <a:gd name="T2" fmla="*/ 23 w 376"/>
                <a:gd name="T3" fmla="*/ 16 h 531"/>
                <a:gd name="T4" fmla="*/ 26 w 376"/>
                <a:gd name="T5" fmla="*/ 16 h 531"/>
                <a:gd name="T6" fmla="*/ 36 w 376"/>
                <a:gd name="T7" fmla="*/ 0 h 531"/>
                <a:gd name="T8" fmla="*/ 45 w 376"/>
                <a:gd name="T9" fmla="*/ 16 h 531"/>
                <a:gd name="T10" fmla="*/ 62 w 376"/>
                <a:gd name="T11" fmla="*/ 16 h 531"/>
                <a:gd name="T12" fmla="*/ 72 w 376"/>
                <a:gd name="T13" fmla="*/ 11 h 531"/>
                <a:gd name="T14" fmla="*/ 81 w 376"/>
                <a:gd name="T15" fmla="*/ 22 h 531"/>
                <a:gd name="T16" fmla="*/ 94 w 376"/>
                <a:gd name="T17" fmla="*/ 55 h 531"/>
                <a:gd name="T18" fmla="*/ 90 w 376"/>
                <a:gd name="T19" fmla="*/ 99 h 531"/>
                <a:gd name="T20" fmla="*/ 86 w 376"/>
                <a:gd name="T21" fmla="*/ 121 h 531"/>
                <a:gd name="T22" fmla="*/ 76 w 376"/>
                <a:gd name="T23" fmla="*/ 127 h 531"/>
                <a:gd name="T24" fmla="*/ 31 w 376"/>
                <a:gd name="T25" fmla="*/ 132 h 531"/>
                <a:gd name="T26" fmla="*/ 18 w 376"/>
                <a:gd name="T27" fmla="*/ 121 h 531"/>
                <a:gd name="T28" fmla="*/ 0 w 376"/>
                <a:gd name="T29" fmla="*/ 110 h 531"/>
                <a:gd name="T30" fmla="*/ 0 w 376"/>
                <a:gd name="T31" fmla="*/ 22 h 531"/>
                <a:gd name="T32" fmla="*/ 5 w 376"/>
                <a:gd name="T33" fmla="*/ 0 h 531"/>
                <a:gd name="T34" fmla="*/ 13 w 376"/>
                <a:gd name="T35" fmla="*/ 5 h 531"/>
                <a:gd name="T36" fmla="*/ 18 w 376"/>
                <a:gd name="T37" fmla="*/ 5 h 5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6"/>
                <a:gd name="T58" fmla="*/ 0 h 531"/>
                <a:gd name="T59" fmla="*/ 376 w 376"/>
                <a:gd name="T60" fmla="*/ 531 h 5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6" h="531">
                  <a:moveTo>
                    <a:pt x="71" y="21"/>
                  </a:moveTo>
                  <a:lnTo>
                    <a:pt x="89" y="65"/>
                  </a:lnTo>
                  <a:lnTo>
                    <a:pt x="107" y="65"/>
                  </a:lnTo>
                  <a:lnTo>
                    <a:pt x="142" y="0"/>
                  </a:lnTo>
                  <a:lnTo>
                    <a:pt x="178" y="65"/>
                  </a:lnTo>
                  <a:lnTo>
                    <a:pt x="250" y="65"/>
                  </a:lnTo>
                  <a:lnTo>
                    <a:pt x="286" y="44"/>
                  </a:lnTo>
                  <a:lnTo>
                    <a:pt x="321" y="88"/>
                  </a:lnTo>
                  <a:lnTo>
                    <a:pt x="376" y="223"/>
                  </a:lnTo>
                  <a:lnTo>
                    <a:pt x="357" y="397"/>
                  </a:lnTo>
                  <a:lnTo>
                    <a:pt x="341" y="487"/>
                  </a:lnTo>
                  <a:lnTo>
                    <a:pt x="304" y="508"/>
                  </a:lnTo>
                  <a:lnTo>
                    <a:pt x="124" y="531"/>
                  </a:lnTo>
                  <a:lnTo>
                    <a:pt x="71" y="487"/>
                  </a:lnTo>
                  <a:lnTo>
                    <a:pt x="0" y="441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53" y="21"/>
                  </a:lnTo>
                  <a:lnTo>
                    <a:pt x="71" y="2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7" name="Freeform 664"/>
          <p:cNvSpPr>
            <a:spLocks/>
          </p:cNvSpPr>
          <p:nvPr/>
        </p:nvSpPr>
        <p:spPr bwMode="auto">
          <a:xfrm>
            <a:off x="6750050" y="1430338"/>
            <a:ext cx="468313" cy="488950"/>
          </a:xfrm>
          <a:custGeom>
            <a:avLst/>
            <a:gdLst>
              <a:gd name="T0" fmla="*/ 349596007 w 589"/>
              <a:gd name="T1" fmla="*/ 42075847 h 617"/>
              <a:gd name="T2" fmla="*/ 349596007 w 589"/>
              <a:gd name="T3" fmla="*/ 83524063 h 617"/>
              <a:gd name="T4" fmla="*/ 372354896 w 589"/>
              <a:gd name="T5" fmla="*/ 111784119 h 617"/>
              <a:gd name="T6" fmla="*/ 372354896 w 589"/>
              <a:gd name="T7" fmla="*/ 124343868 h 617"/>
              <a:gd name="T8" fmla="*/ 360975451 w 589"/>
              <a:gd name="T9" fmla="*/ 165163649 h 617"/>
              <a:gd name="T10" fmla="*/ 338217357 w 589"/>
              <a:gd name="T11" fmla="*/ 140043357 h 617"/>
              <a:gd name="T12" fmla="*/ 327470015 w 589"/>
              <a:gd name="T13" fmla="*/ 124343868 h 617"/>
              <a:gd name="T14" fmla="*/ 304711126 w 589"/>
              <a:gd name="T15" fmla="*/ 124343868 h 617"/>
              <a:gd name="T16" fmla="*/ 271205690 w 589"/>
              <a:gd name="T17" fmla="*/ 165163649 h 617"/>
              <a:gd name="T18" fmla="*/ 236436049 w 589"/>
              <a:gd name="T19" fmla="*/ 165163649 h 617"/>
              <a:gd name="T20" fmla="*/ 191551119 w 589"/>
              <a:gd name="T21" fmla="*/ 262503541 h 617"/>
              <a:gd name="T22" fmla="*/ 191551119 w 589"/>
              <a:gd name="T23" fmla="*/ 290135148 h 617"/>
              <a:gd name="T24" fmla="*/ 169424332 w 589"/>
              <a:gd name="T25" fmla="*/ 290135148 h 617"/>
              <a:gd name="T26" fmla="*/ 146666238 w 589"/>
              <a:gd name="T27" fmla="*/ 290135148 h 617"/>
              <a:gd name="T28" fmla="*/ 123275246 w 589"/>
              <a:gd name="T29" fmla="*/ 249315368 h 617"/>
              <a:gd name="T30" fmla="*/ 113160803 w 589"/>
              <a:gd name="T31" fmla="*/ 262503541 h 617"/>
              <a:gd name="T32" fmla="*/ 100517127 w 589"/>
              <a:gd name="T33" fmla="*/ 317766756 h 617"/>
              <a:gd name="T34" fmla="*/ 67010896 w 589"/>
              <a:gd name="T35" fmla="*/ 359843383 h 617"/>
              <a:gd name="T36" fmla="*/ 67010896 w 589"/>
              <a:gd name="T37" fmla="*/ 387474990 h 617"/>
              <a:gd name="T38" fmla="*/ 33505448 w 589"/>
              <a:gd name="T39" fmla="*/ 359843383 h 617"/>
              <a:gd name="T40" fmla="*/ 33505448 w 589"/>
              <a:gd name="T41" fmla="*/ 304579375 h 617"/>
              <a:gd name="T42" fmla="*/ 0 w 589"/>
              <a:gd name="T43" fmla="*/ 276946975 h 617"/>
              <a:gd name="T44" fmla="*/ 20861791 w 589"/>
              <a:gd name="T45" fmla="*/ 276946975 h 617"/>
              <a:gd name="T46" fmla="*/ 20861791 w 589"/>
              <a:gd name="T47" fmla="*/ 234871141 h 617"/>
              <a:gd name="T48" fmla="*/ 33505448 w 589"/>
              <a:gd name="T49" fmla="*/ 180863930 h 617"/>
              <a:gd name="T50" fmla="*/ 33505448 w 589"/>
              <a:gd name="T51" fmla="*/ 140043357 h 617"/>
              <a:gd name="T52" fmla="*/ 67010896 w 589"/>
              <a:gd name="T53" fmla="*/ 124343868 h 617"/>
              <a:gd name="T54" fmla="*/ 100517127 w 589"/>
              <a:gd name="T55" fmla="*/ 140043357 h 617"/>
              <a:gd name="T56" fmla="*/ 135286794 w 589"/>
              <a:gd name="T57" fmla="*/ 124343868 h 617"/>
              <a:gd name="T58" fmla="*/ 146666238 w 589"/>
              <a:gd name="T59" fmla="*/ 96711444 h 617"/>
              <a:gd name="T60" fmla="*/ 169424332 w 589"/>
              <a:gd name="T61" fmla="*/ 96711444 h 617"/>
              <a:gd name="T62" fmla="*/ 202930563 w 589"/>
              <a:gd name="T63" fmla="*/ 111784119 h 617"/>
              <a:gd name="T64" fmla="*/ 225056604 w 589"/>
              <a:gd name="T65" fmla="*/ 83524063 h 617"/>
              <a:gd name="T66" fmla="*/ 214941366 w 589"/>
              <a:gd name="T67" fmla="*/ 55264032 h 617"/>
              <a:gd name="T68" fmla="*/ 249079699 w 589"/>
              <a:gd name="T69" fmla="*/ 27631620 h 617"/>
              <a:gd name="T70" fmla="*/ 282585135 w 589"/>
              <a:gd name="T71" fmla="*/ 0 h 617"/>
              <a:gd name="T72" fmla="*/ 327470015 w 589"/>
              <a:gd name="T73" fmla="*/ 14444233 h 617"/>
              <a:gd name="T74" fmla="*/ 349596007 w 589"/>
              <a:gd name="T75" fmla="*/ 42075847 h 6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89"/>
              <a:gd name="T115" fmla="*/ 0 h 617"/>
              <a:gd name="T116" fmla="*/ 589 w 589"/>
              <a:gd name="T117" fmla="*/ 617 h 61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89" h="617">
                <a:moveTo>
                  <a:pt x="553" y="67"/>
                </a:moveTo>
                <a:lnTo>
                  <a:pt x="553" y="133"/>
                </a:lnTo>
                <a:lnTo>
                  <a:pt x="589" y="178"/>
                </a:lnTo>
                <a:lnTo>
                  <a:pt x="589" y="198"/>
                </a:lnTo>
                <a:lnTo>
                  <a:pt x="571" y="263"/>
                </a:lnTo>
                <a:lnTo>
                  <a:pt x="535" y="223"/>
                </a:lnTo>
                <a:lnTo>
                  <a:pt x="518" y="198"/>
                </a:lnTo>
                <a:lnTo>
                  <a:pt x="482" y="198"/>
                </a:lnTo>
                <a:lnTo>
                  <a:pt x="429" y="263"/>
                </a:lnTo>
                <a:lnTo>
                  <a:pt x="374" y="263"/>
                </a:lnTo>
                <a:lnTo>
                  <a:pt x="303" y="418"/>
                </a:lnTo>
                <a:lnTo>
                  <a:pt x="303" y="462"/>
                </a:lnTo>
                <a:lnTo>
                  <a:pt x="268" y="462"/>
                </a:lnTo>
                <a:lnTo>
                  <a:pt x="232" y="462"/>
                </a:lnTo>
                <a:lnTo>
                  <a:pt x="195" y="397"/>
                </a:lnTo>
                <a:lnTo>
                  <a:pt x="179" y="418"/>
                </a:lnTo>
                <a:lnTo>
                  <a:pt x="159" y="506"/>
                </a:lnTo>
                <a:lnTo>
                  <a:pt x="106" y="573"/>
                </a:lnTo>
                <a:lnTo>
                  <a:pt x="106" y="617"/>
                </a:lnTo>
                <a:lnTo>
                  <a:pt x="53" y="573"/>
                </a:lnTo>
                <a:lnTo>
                  <a:pt x="53" y="485"/>
                </a:lnTo>
                <a:lnTo>
                  <a:pt x="0" y="441"/>
                </a:lnTo>
                <a:lnTo>
                  <a:pt x="33" y="441"/>
                </a:lnTo>
                <a:lnTo>
                  <a:pt x="33" y="374"/>
                </a:lnTo>
                <a:lnTo>
                  <a:pt x="53" y="288"/>
                </a:lnTo>
                <a:lnTo>
                  <a:pt x="53" y="223"/>
                </a:lnTo>
                <a:lnTo>
                  <a:pt x="106" y="198"/>
                </a:lnTo>
                <a:lnTo>
                  <a:pt x="159" y="223"/>
                </a:lnTo>
                <a:lnTo>
                  <a:pt x="214" y="198"/>
                </a:lnTo>
                <a:lnTo>
                  <a:pt x="232" y="154"/>
                </a:lnTo>
                <a:lnTo>
                  <a:pt x="268" y="154"/>
                </a:lnTo>
                <a:lnTo>
                  <a:pt x="321" y="178"/>
                </a:lnTo>
                <a:lnTo>
                  <a:pt x="356" y="133"/>
                </a:lnTo>
                <a:lnTo>
                  <a:pt x="340" y="88"/>
                </a:lnTo>
                <a:lnTo>
                  <a:pt x="394" y="44"/>
                </a:lnTo>
                <a:lnTo>
                  <a:pt x="447" y="0"/>
                </a:lnTo>
                <a:lnTo>
                  <a:pt x="518" y="23"/>
                </a:lnTo>
                <a:lnTo>
                  <a:pt x="553" y="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667"/>
          <p:cNvGrpSpPr>
            <a:grpSpLocks/>
          </p:cNvGrpSpPr>
          <p:nvPr/>
        </p:nvGrpSpPr>
        <p:grpSpPr bwMode="auto">
          <a:xfrm>
            <a:off x="6750050" y="1430338"/>
            <a:ext cx="468313" cy="488950"/>
            <a:chOff x="4252" y="901"/>
            <a:chExt cx="295" cy="308"/>
          </a:xfrm>
        </p:grpSpPr>
        <p:sp>
          <p:nvSpPr>
            <p:cNvPr id="4618" name="Freeform 665"/>
            <p:cNvSpPr>
              <a:spLocks/>
            </p:cNvSpPr>
            <p:nvPr/>
          </p:nvSpPr>
          <p:spPr bwMode="auto">
            <a:xfrm>
              <a:off x="4252" y="901"/>
              <a:ext cx="295" cy="308"/>
            </a:xfrm>
            <a:custGeom>
              <a:avLst/>
              <a:gdLst>
                <a:gd name="T0" fmla="*/ 139 w 589"/>
                <a:gd name="T1" fmla="*/ 16 h 617"/>
                <a:gd name="T2" fmla="*/ 139 w 589"/>
                <a:gd name="T3" fmla="*/ 33 h 617"/>
                <a:gd name="T4" fmla="*/ 148 w 589"/>
                <a:gd name="T5" fmla="*/ 44 h 617"/>
                <a:gd name="T6" fmla="*/ 148 w 589"/>
                <a:gd name="T7" fmla="*/ 49 h 617"/>
                <a:gd name="T8" fmla="*/ 143 w 589"/>
                <a:gd name="T9" fmla="*/ 65 h 617"/>
                <a:gd name="T10" fmla="*/ 134 w 589"/>
                <a:gd name="T11" fmla="*/ 55 h 617"/>
                <a:gd name="T12" fmla="*/ 130 w 589"/>
                <a:gd name="T13" fmla="*/ 49 h 617"/>
                <a:gd name="T14" fmla="*/ 121 w 589"/>
                <a:gd name="T15" fmla="*/ 49 h 617"/>
                <a:gd name="T16" fmla="*/ 108 w 589"/>
                <a:gd name="T17" fmla="*/ 65 h 617"/>
                <a:gd name="T18" fmla="*/ 94 w 589"/>
                <a:gd name="T19" fmla="*/ 65 h 617"/>
                <a:gd name="T20" fmla="*/ 76 w 589"/>
                <a:gd name="T21" fmla="*/ 104 h 617"/>
                <a:gd name="T22" fmla="*/ 76 w 589"/>
                <a:gd name="T23" fmla="*/ 115 h 617"/>
                <a:gd name="T24" fmla="*/ 67 w 589"/>
                <a:gd name="T25" fmla="*/ 115 h 617"/>
                <a:gd name="T26" fmla="*/ 58 w 589"/>
                <a:gd name="T27" fmla="*/ 115 h 617"/>
                <a:gd name="T28" fmla="*/ 49 w 589"/>
                <a:gd name="T29" fmla="*/ 99 h 617"/>
                <a:gd name="T30" fmla="*/ 45 w 589"/>
                <a:gd name="T31" fmla="*/ 104 h 617"/>
                <a:gd name="T32" fmla="*/ 40 w 589"/>
                <a:gd name="T33" fmla="*/ 126 h 617"/>
                <a:gd name="T34" fmla="*/ 27 w 589"/>
                <a:gd name="T35" fmla="*/ 143 h 617"/>
                <a:gd name="T36" fmla="*/ 27 w 589"/>
                <a:gd name="T37" fmla="*/ 154 h 617"/>
                <a:gd name="T38" fmla="*/ 14 w 589"/>
                <a:gd name="T39" fmla="*/ 143 h 617"/>
                <a:gd name="T40" fmla="*/ 14 w 589"/>
                <a:gd name="T41" fmla="*/ 121 h 617"/>
                <a:gd name="T42" fmla="*/ 0 w 589"/>
                <a:gd name="T43" fmla="*/ 110 h 617"/>
                <a:gd name="T44" fmla="*/ 9 w 589"/>
                <a:gd name="T45" fmla="*/ 110 h 617"/>
                <a:gd name="T46" fmla="*/ 9 w 589"/>
                <a:gd name="T47" fmla="*/ 93 h 617"/>
                <a:gd name="T48" fmla="*/ 14 w 589"/>
                <a:gd name="T49" fmla="*/ 72 h 617"/>
                <a:gd name="T50" fmla="*/ 14 w 589"/>
                <a:gd name="T51" fmla="*/ 55 h 617"/>
                <a:gd name="T52" fmla="*/ 27 w 589"/>
                <a:gd name="T53" fmla="*/ 49 h 617"/>
                <a:gd name="T54" fmla="*/ 40 w 589"/>
                <a:gd name="T55" fmla="*/ 55 h 617"/>
                <a:gd name="T56" fmla="*/ 54 w 589"/>
                <a:gd name="T57" fmla="*/ 49 h 617"/>
                <a:gd name="T58" fmla="*/ 58 w 589"/>
                <a:gd name="T59" fmla="*/ 38 h 617"/>
                <a:gd name="T60" fmla="*/ 67 w 589"/>
                <a:gd name="T61" fmla="*/ 38 h 617"/>
                <a:gd name="T62" fmla="*/ 81 w 589"/>
                <a:gd name="T63" fmla="*/ 44 h 617"/>
                <a:gd name="T64" fmla="*/ 89 w 589"/>
                <a:gd name="T65" fmla="*/ 33 h 617"/>
                <a:gd name="T66" fmla="*/ 85 w 589"/>
                <a:gd name="T67" fmla="*/ 22 h 617"/>
                <a:gd name="T68" fmla="*/ 99 w 589"/>
                <a:gd name="T69" fmla="*/ 11 h 617"/>
                <a:gd name="T70" fmla="*/ 112 w 589"/>
                <a:gd name="T71" fmla="*/ 0 h 617"/>
                <a:gd name="T72" fmla="*/ 130 w 589"/>
                <a:gd name="T73" fmla="*/ 5 h 617"/>
                <a:gd name="T74" fmla="*/ 139 w 589"/>
                <a:gd name="T75" fmla="*/ 16 h 6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9"/>
                <a:gd name="T115" fmla="*/ 0 h 617"/>
                <a:gd name="T116" fmla="*/ 589 w 589"/>
                <a:gd name="T117" fmla="*/ 617 h 6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9" h="617">
                  <a:moveTo>
                    <a:pt x="553" y="67"/>
                  </a:moveTo>
                  <a:lnTo>
                    <a:pt x="553" y="133"/>
                  </a:lnTo>
                  <a:lnTo>
                    <a:pt x="589" y="178"/>
                  </a:lnTo>
                  <a:lnTo>
                    <a:pt x="589" y="198"/>
                  </a:lnTo>
                  <a:lnTo>
                    <a:pt x="571" y="263"/>
                  </a:lnTo>
                  <a:lnTo>
                    <a:pt x="535" y="223"/>
                  </a:lnTo>
                  <a:lnTo>
                    <a:pt x="518" y="198"/>
                  </a:lnTo>
                  <a:lnTo>
                    <a:pt x="482" y="198"/>
                  </a:lnTo>
                  <a:lnTo>
                    <a:pt x="429" y="263"/>
                  </a:lnTo>
                  <a:lnTo>
                    <a:pt x="374" y="263"/>
                  </a:lnTo>
                  <a:lnTo>
                    <a:pt x="303" y="418"/>
                  </a:lnTo>
                  <a:lnTo>
                    <a:pt x="303" y="462"/>
                  </a:lnTo>
                  <a:lnTo>
                    <a:pt x="268" y="462"/>
                  </a:lnTo>
                  <a:lnTo>
                    <a:pt x="232" y="462"/>
                  </a:lnTo>
                  <a:lnTo>
                    <a:pt x="195" y="397"/>
                  </a:lnTo>
                  <a:lnTo>
                    <a:pt x="179" y="418"/>
                  </a:lnTo>
                  <a:lnTo>
                    <a:pt x="159" y="506"/>
                  </a:lnTo>
                  <a:lnTo>
                    <a:pt x="106" y="573"/>
                  </a:lnTo>
                  <a:lnTo>
                    <a:pt x="106" y="617"/>
                  </a:lnTo>
                  <a:lnTo>
                    <a:pt x="53" y="573"/>
                  </a:lnTo>
                  <a:lnTo>
                    <a:pt x="53" y="485"/>
                  </a:lnTo>
                  <a:lnTo>
                    <a:pt x="0" y="441"/>
                  </a:lnTo>
                  <a:lnTo>
                    <a:pt x="33" y="441"/>
                  </a:lnTo>
                  <a:lnTo>
                    <a:pt x="33" y="374"/>
                  </a:lnTo>
                  <a:lnTo>
                    <a:pt x="53" y="288"/>
                  </a:lnTo>
                  <a:lnTo>
                    <a:pt x="53" y="223"/>
                  </a:lnTo>
                  <a:lnTo>
                    <a:pt x="106" y="198"/>
                  </a:lnTo>
                  <a:lnTo>
                    <a:pt x="159" y="223"/>
                  </a:lnTo>
                  <a:lnTo>
                    <a:pt x="214" y="198"/>
                  </a:lnTo>
                  <a:lnTo>
                    <a:pt x="232" y="154"/>
                  </a:lnTo>
                  <a:lnTo>
                    <a:pt x="268" y="154"/>
                  </a:lnTo>
                  <a:lnTo>
                    <a:pt x="321" y="178"/>
                  </a:lnTo>
                  <a:lnTo>
                    <a:pt x="356" y="133"/>
                  </a:lnTo>
                  <a:lnTo>
                    <a:pt x="340" y="88"/>
                  </a:lnTo>
                  <a:lnTo>
                    <a:pt x="394" y="44"/>
                  </a:lnTo>
                  <a:lnTo>
                    <a:pt x="447" y="0"/>
                  </a:lnTo>
                  <a:lnTo>
                    <a:pt x="518" y="23"/>
                  </a:lnTo>
                  <a:lnTo>
                    <a:pt x="553" y="67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Freeform 666"/>
            <p:cNvSpPr>
              <a:spLocks/>
            </p:cNvSpPr>
            <p:nvPr/>
          </p:nvSpPr>
          <p:spPr bwMode="auto">
            <a:xfrm>
              <a:off x="4252" y="901"/>
              <a:ext cx="295" cy="308"/>
            </a:xfrm>
            <a:custGeom>
              <a:avLst/>
              <a:gdLst>
                <a:gd name="T0" fmla="*/ 139 w 589"/>
                <a:gd name="T1" fmla="*/ 16 h 617"/>
                <a:gd name="T2" fmla="*/ 139 w 589"/>
                <a:gd name="T3" fmla="*/ 33 h 617"/>
                <a:gd name="T4" fmla="*/ 148 w 589"/>
                <a:gd name="T5" fmla="*/ 44 h 617"/>
                <a:gd name="T6" fmla="*/ 148 w 589"/>
                <a:gd name="T7" fmla="*/ 49 h 617"/>
                <a:gd name="T8" fmla="*/ 143 w 589"/>
                <a:gd name="T9" fmla="*/ 65 h 617"/>
                <a:gd name="T10" fmla="*/ 134 w 589"/>
                <a:gd name="T11" fmla="*/ 55 h 617"/>
                <a:gd name="T12" fmla="*/ 130 w 589"/>
                <a:gd name="T13" fmla="*/ 49 h 617"/>
                <a:gd name="T14" fmla="*/ 121 w 589"/>
                <a:gd name="T15" fmla="*/ 49 h 617"/>
                <a:gd name="T16" fmla="*/ 108 w 589"/>
                <a:gd name="T17" fmla="*/ 65 h 617"/>
                <a:gd name="T18" fmla="*/ 94 w 589"/>
                <a:gd name="T19" fmla="*/ 65 h 617"/>
                <a:gd name="T20" fmla="*/ 76 w 589"/>
                <a:gd name="T21" fmla="*/ 104 h 617"/>
                <a:gd name="T22" fmla="*/ 76 w 589"/>
                <a:gd name="T23" fmla="*/ 115 h 617"/>
                <a:gd name="T24" fmla="*/ 67 w 589"/>
                <a:gd name="T25" fmla="*/ 115 h 617"/>
                <a:gd name="T26" fmla="*/ 58 w 589"/>
                <a:gd name="T27" fmla="*/ 115 h 617"/>
                <a:gd name="T28" fmla="*/ 49 w 589"/>
                <a:gd name="T29" fmla="*/ 99 h 617"/>
                <a:gd name="T30" fmla="*/ 45 w 589"/>
                <a:gd name="T31" fmla="*/ 104 h 617"/>
                <a:gd name="T32" fmla="*/ 40 w 589"/>
                <a:gd name="T33" fmla="*/ 126 h 617"/>
                <a:gd name="T34" fmla="*/ 27 w 589"/>
                <a:gd name="T35" fmla="*/ 143 h 617"/>
                <a:gd name="T36" fmla="*/ 27 w 589"/>
                <a:gd name="T37" fmla="*/ 154 h 617"/>
                <a:gd name="T38" fmla="*/ 14 w 589"/>
                <a:gd name="T39" fmla="*/ 143 h 617"/>
                <a:gd name="T40" fmla="*/ 14 w 589"/>
                <a:gd name="T41" fmla="*/ 121 h 617"/>
                <a:gd name="T42" fmla="*/ 0 w 589"/>
                <a:gd name="T43" fmla="*/ 110 h 617"/>
                <a:gd name="T44" fmla="*/ 9 w 589"/>
                <a:gd name="T45" fmla="*/ 110 h 617"/>
                <a:gd name="T46" fmla="*/ 9 w 589"/>
                <a:gd name="T47" fmla="*/ 93 h 617"/>
                <a:gd name="T48" fmla="*/ 14 w 589"/>
                <a:gd name="T49" fmla="*/ 72 h 617"/>
                <a:gd name="T50" fmla="*/ 14 w 589"/>
                <a:gd name="T51" fmla="*/ 55 h 617"/>
                <a:gd name="T52" fmla="*/ 27 w 589"/>
                <a:gd name="T53" fmla="*/ 49 h 617"/>
                <a:gd name="T54" fmla="*/ 40 w 589"/>
                <a:gd name="T55" fmla="*/ 55 h 617"/>
                <a:gd name="T56" fmla="*/ 54 w 589"/>
                <a:gd name="T57" fmla="*/ 49 h 617"/>
                <a:gd name="T58" fmla="*/ 58 w 589"/>
                <a:gd name="T59" fmla="*/ 38 h 617"/>
                <a:gd name="T60" fmla="*/ 67 w 589"/>
                <a:gd name="T61" fmla="*/ 38 h 617"/>
                <a:gd name="T62" fmla="*/ 81 w 589"/>
                <a:gd name="T63" fmla="*/ 44 h 617"/>
                <a:gd name="T64" fmla="*/ 89 w 589"/>
                <a:gd name="T65" fmla="*/ 33 h 617"/>
                <a:gd name="T66" fmla="*/ 85 w 589"/>
                <a:gd name="T67" fmla="*/ 22 h 617"/>
                <a:gd name="T68" fmla="*/ 99 w 589"/>
                <a:gd name="T69" fmla="*/ 11 h 617"/>
                <a:gd name="T70" fmla="*/ 112 w 589"/>
                <a:gd name="T71" fmla="*/ 0 h 617"/>
                <a:gd name="T72" fmla="*/ 130 w 589"/>
                <a:gd name="T73" fmla="*/ 5 h 617"/>
                <a:gd name="T74" fmla="*/ 139 w 589"/>
                <a:gd name="T75" fmla="*/ 16 h 6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9"/>
                <a:gd name="T115" fmla="*/ 0 h 617"/>
                <a:gd name="T116" fmla="*/ 589 w 589"/>
                <a:gd name="T117" fmla="*/ 617 h 6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9" h="617">
                  <a:moveTo>
                    <a:pt x="553" y="67"/>
                  </a:moveTo>
                  <a:lnTo>
                    <a:pt x="553" y="133"/>
                  </a:lnTo>
                  <a:lnTo>
                    <a:pt x="589" y="178"/>
                  </a:lnTo>
                  <a:lnTo>
                    <a:pt x="589" y="198"/>
                  </a:lnTo>
                  <a:lnTo>
                    <a:pt x="571" y="263"/>
                  </a:lnTo>
                  <a:lnTo>
                    <a:pt x="535" y="223"/>
                  </a:lnTo>
                  <a:lnTo>
                    <a:pt x="518" y="198"/>
                  </a:lnTo>
                  <a:lnTo>
                    <a:pt x="482" y="198"/>
                  </a:lnTo>
                  <a:lnTo>
                    <a:pt x="429" y="263"/>
                  </a:lnTo>
                  <a:lnTo>
                    <a:pt x="374" y="263"/>
                  </a:lnTo>
                  <a:lnTo>
                    <a:pt x="303" y="418"/>
                  </a:lnTo>
                  <a:lnTo>
                    <a:pt x="303" y="462"/>
                  </a:lnTo>
                  <a:lnTo>
                    <a:pt x="268" y="462"/>
                  </a:lnTo>
                  <a:lnTo>
                    <a:pt x="232" y="462"/>
                  </a:lnTo>
                  <a:lnTo>
                    <a:pt x="195" y="397"/>
                  </a:lnTo>
                  <a:lnTo>
                    <a:pt x="179" y="418"/>
                  </a:lnTo>
                  <a:lnTo>
                    <a:pt x="159" y="506"/>
                  </a:lnTo>
                  <a:lnTo>
                    <a:pt x="106" y="573"/>
                  </a:lnTo>
                  <a:lnTo>
                    <a:pt x="106" y="617"/>
                  </a:lnTo>
                  <a:lnTo>
                    <a:pt x="53" y="573"/>
                  </a:lnTo>
                  <a:lnTo>
                    <a:pt x="53" y="485"/>
                  </a:lnTo>
                  <a:lnTo>
                    <a:pt x="0" y="441"/>
                  </a:lnTo>
                  <a:lnTo>
                    <a:pt x="33" y="441"/>
                  </a:lnTo>
                  <a:lnTo>
                    <a:pt x="33" y="374"/>
                  </a:lnTo>
                  <a:lnTo>
                    <a:pt x="53" y="288"/>
                  </a:lnTo>
                  <a:lnTo>
                    <a:pt x="53" y="223"/>
                  </a:lnTo>
                  <a:lnTo>
                    <a:pt x="106" y="198"/>
                  </a:lnTo>
                  <a:lnTo>
                    <a:pt x="159" y="223"/>
                  </a:lnTo>
                  <a:lnTo>
                    <a:pt x="214" y="198"/>
                  </a:lnTo>
                  <a:lnTo>
                    <a:pt x="232" y="154"/>
                  </a:lnTo>
                  <a:lnTo>
                    <a:pt x="268" y="154"/>
                  </a:lnTo>
                  <a:lnTo>
                    <a:pt x="321" y="178"/>
                  </a:lnTo>
                  <a:lnTo>
                    <a:pt x="356" y="133"/>
                  </a:lnTo>
                  <a:lnTo>
                    <a:pt x="340" y="88"/>
                  </a:lnTo>
                  <a:lnTo>
                    <a:pt x="394" y="44"/>
                  </a:lnTo>
                  <a:lnTo>
                    <a:pt x="447" y="0"/>
                  </a:lnTo>
                  <a:lnTo>
                    <a:pt x="518" y="23"/>
                  </a:lnTo>
                  <a:lnTo>
                    <a:pt x="553" y="6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9" name="Freeform 668"/>
          <p:cNvSpPr>
            <a:spLocks/>
          </p:cNvSpPr>
          <p:nvPr/>
        </p:nvSpPr>
        <p:spPr bwMode="auto">
          <a:xfrm>
            <a:off x="7318375" y="1430338"/>
            <a:ext cx="555625" cy="735012"/>
          </a:xfrm>
          <a:custGeom>
            <a:avLst/>
            <a:gdLst>
              <a:gd name="T0" fmla="*/ 383228240 w 701"/>
              <a:gd name="T1" fmla="*/ 291707018 h 927"/>
              <a:gd name="T2" fmla="*/ 440398248 w 701"/>
              <a:gd name="T3" fmla="*/ 361491116 h 927"/>
              <a:gd name="T4" fmla="*/ 417781703 w 701"/>
              <a:gd name="T5" fmla="*/ 402355235 h 927"/>
              <a:gd name="T6" fmla="*/ 383228240 w 701"/>
              <a:gd name="T7" fmla="*/ 402355235 h 927"/>
              <a:gd name="T8" fmla="*/ 326686085 w 701"/>
              <a:gd name="T9" fmla="*/ 473396168 h 927"/>
              <a:gd name="T10" fmla="*/ 292761267 w 701"/>
              <a:gd name="T11" fmla="*/ 473396168 h 927"/>
              <a:gd name="T12" fmla="*/ 283337838 w 701"/>
              <a:gd name="T13" fmla="*/ 498542769 h 927"/>
              <a:gd name="T14" fmla="*/ 292761267 w 701"/>
              <a:gd name="T15" fmla="*/ 541921945 h 927"/>
              <a:gd name="T16" fmla="*/ 270772474 w 701"/>
              <a:gd name="T17" fmla="*/ 582786064 h 927"/>
              <a:gd name="T18" fmla="*/ 247527384 w 701"/>
              <a:gd name="T19" fmla="*/ 555124406 h 927"/>
              <a:gd name="T20" fmla="*/ 204179088 w 701"/>
              <a:gd name="T21" fmla="*/ 555124406 h 927"/>
              <a:gd name="T22" fmla="*/ 55285089 w 701"/>
              <a:gd name="T23" fmla="*/ 347031127 h 927"/>
              <a:gd name="T24" fmla="*/ 34553376 w 701"/>
              <a:gd name="T25" fmla="*/ 347031127 h 927"/>
              <a:gd name="T26" fmla="*/ 34553376 w 701"/>
              <a:gd name="T27" fmla="*/ 332571930 h 927"/>
              <a:gd name="T28" fmla="*/ 0 w 701"/>
              <a:gd name="T29" fmla="*/ 306167007 h 927"/>
              <a:gd name="T30" fmla="*/ 0 w 701"/>
              <a:gd name="T31" fmla="*/ 278505349 h 927"/>
              <a:gd name="T32" fmla="*/ 67850453 w 701"/>
              <a:gd name="T33" fmla="*/ 208722044 h 927"/>
              <a:gd name="T34" fmla="*/ 112455815 w 701"/>
              <a:gd name="T35" fmla="*/ 166600347 h 927"/>
              <a:gd name="T36" fmla="*/ 125020387 w 701"/>
              <a:gd name="T37" fmla="*/ 140195424 h 927"/>
              <a:gd name="T38" fmla="*/ 134443815 w 701"/>
              <a:gd name="T39" fmla="*/ 125736228 h 927"/>
              <a:gd name="T40" fmla="*/ 158317452 w 701"/>
              <a:gd name="T41" fmla="*/ 140195424 h 927"/>
              <a:gd name="T42" fmla="*/ 180305451 w 701"/>
              <a:gd name="T43" fmla="*/ 125736228 h 927"/>
              <a:gd name="T44" fmla="*/ 191613724 w 701"/>
              <a:gd name="T45" fmla="*/ 111905002 h 927"/>
              <a:gd name="T46" fmla="*/ 191613724 w 701"/>
              <a:gd name="T47" fmla="*/ 84243320 h 927"/>
              <a:gd name="T48" fmla="*/ 237475410 w 701"/>
              <a:gd name="T49" fmla="*/ 69154566 h 927"/>
              <a:gd name="T50" fmla="*/ 371919968 w 701"/>
              <a:gd name="T51" fmla="*/ 0 h 927"/>
              <a:gd name="T52" fmla="*/ 383228240 w 701"/>
              <a:gd name="T53" fmla="*/ 291707018 h 9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1"/>
              <a:gd name="T82" fmla="*/ 0 h 927"/>
              <a:gd name="T83" fmla="*/ 701 w 701"/>
              <a:gd name="T84" fmla="*/ 927 h 9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1" h="927">
                <a:moveTo>
                  <a:pt x="610" y="464"/>
                </a:moveTo>
                <a:lnTo>
                  <a:pt x="701" y="575"/>
                </a:lnTo>
                <a:lnTo>
                  <a:pt x="665" y="640"/>
                </a:lnTo>
                <a:lnTo>
                  <a:pt x="610" y="640"/>
                </a:lnTo>
                <a:lnTo>
                  <a:pt x="520" y="753"/>
                </a:lnTo>
                <a:lnTo>
                  <a:pt x="466" y="753"/>
                </a:lnTo>
                <a:lnTo>
                  <a:pt x="451" y="793"/>
                </a:lnTo>
                <a:lnTo>
                  <a:pt x="466" y="862"/>
                </a:lnTo>
                <a:lnTo>
                  <a:pt x="431" y="927"/>
                </a:lnTo>
                <a:lnTo>
                  <a:pt x="394" y="883"/>
                </a:lnTo>
                <a:lnTo>
                  <a:pt x="325" y="883"/>
                </a:lnTo>
                <a:lnTo>
                  <a:pt x="88" y="552"/>
                </a:lnTo>
                <a:lnTo>
                  <a:pt x="55" y="552"/>
                </a:lnTo>
                <a:lnTo>
                  <a:pt x="55" y="529"/>
                </a:lnTo>
                <a:lnTo>
                  <a:pt x="0" y="487"/>
                </a:lnTo>
                <a:lnTo>
                  <a:pt x="0" y="443"/>
                </a:lnTo>
                <a:lnTo>
                  <a:pt x="108" y="332"/>
                </a:lnTo>
                <a:lnTo>
                  <a:pt x="179" y="265"/>
                </a:lnTo>
                <a:lnTo>
                  <a:pt x="199" y="223"/>
                </a:lnTo>
                <a:lnTo>
                  <a:pt x="214" y="200"/>
                </a:lnTo>
                <a:lnTo>
                  <a:pt x="252" y="223"/>
                </a:lnTo>
                <a:lnTo>
                  <a:pt x="287" y="200"/>
                </a:lnTo>
                <a:lnTo>
                  <a:pt x="305" y="178"/>
                </a:lnTo>
                <a:lnTo>
                  <a:pt x="305" y="134"/>
                </a:lnTo>
                <a:lnTo>
                  <a:pt x="378" y="110"/>
                </a:lnTo>
                <a:lnTo>
                  <a:pt x="592" y="0"/>
                </a:lnTo>
                <a:lnTo>
                  <a:pt x="610" y="4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671"/>
          <p:cNvGrpSpPr>
            <a:grpSpLocks/>
          </p:cNvGrpSpPr>
          <p:nvPr/>
        </p:nvGrpSpPr>
        <p:grpSpPr bwMode="auto">
          <a:xfrm>
            <a:off x="7318375" y="1430338"/>
            <a:ext cx="555625" cy="735012"/>
            <a:chOff x="4610" y="901"/>
            <a:chExt cx="350" cy="463"/>
          </a:xfrm>
        </p:grpSpPr>
        <p:sp>
          <p:nvSpPr>
            <p:cNvPr id="4616" name="Freeform 669"/>
            <p:cNvSpPr>
              <a:spLocks/>
            </p:cNvSpPr>
            <p:nvPr/>
          </p:nvSpPr>
          <p:spPr bwMode="auto">
            <a:xfrm>
              <a:off x="4610" y="901"/>
              <a:ext cx="350" cy="463"/>
            </a:xfrm>
            <a:custGeom>
              <a:avLst/>
              <a:gdLst>
                <a:gd name="T0" fmla="*/ 152 w 701"/>
                <a:gd name="T1" fmla="*/ 116 h 927"/>
                <a:gd name="T2" fmla="*/ 175 w 701"/>
                <a:gd name="T3" fmla="*/ 143 h 927"/>
                <a:gd name="T4" fmla="*/ 166 w 701"/>
                <a:gd name="T5" fmla="*/ 160 h 927"/>
                <a:gd name="T6" fmla="*/ 152 w 701"/>
                <a:gd name="T7" fmla="*/ 160 h 927"/>
                <a:gd name="T8" fmla="*/ 130 w 701"/>
                <a:gd name="T9" fmla="*/ 188 h 927"/>
                <a:gd name="T10" fmla="*/ 116 w 701"/>
                <a:gd name="T11" fmla="*/ 188 h 927"/>
                <a:gd name="T12" fmla="*/ 112 w 701"/>
                <a:gd name="T13" fmla="*/ 198 h 927"/>
                <a:gd name="T14" fmla="*/ 116 w 701"/>
                <a:gd name="T15" fmla="*/ 215 h 927"/>
                <a:gd name="T16" fmla="*/ 107 w 701"/>
                <a:gd name="T17" fmla="*/ 231 h 927"/>
                <a:gd name="T18" fmla="*/ 98 w 701"/>
                <a:gd name="T19" fmla="*/ 220 h 927"/>
                <a:gd name="T20" fmla="*/ 81 w 701"/>
                <a:gd name="T21" fmla="*/ 220 h 927"/>
                <a:gd name="T22" fmla="*/ 22 w 701"/>
                <a:gd name="T23" fmla="*/ 138 h 927"/>
                <a:gd name="T24" fmla="*/ 13 w 701"/>
                <a:gd name="T25" fmla="*/ 138 h 927"/>
                <a:gd name="T26" fmla="*/ 13 w 701"/>
                <a:gd name="T27" fmla="*/ 132 h 927"/>
                <a:gd name="T28" fmla="*/ 0 w 701"/>
                <a:gd name="T29" fmla="*/ 121 h 927"/>
                <a:gd name="T30" fmla="*/ 0 w 701"/>
                <a:gd name="T31" fmla="*/ 110 h 927"/>
                <a:gd name="T32" fmla="*/ 27 w 701"/>
                <a:gd name="T33" fmla="*/ 83 h 927"/>
                <a:gd name="T34" fmla="*/ 44 w 701"/>
                <a:gd name="T35" fmla="*/ 66 h 927"/>
                <a:gd name="T36" fmla="*/ 49 w 701"/>
                <a:gd name="T37" fmla="*/ 55 h 927"/>
                <a:gd name="T38" fmla="*/ 53 w 701"/>
                <a:gd name="T39" fmla="*/ 50 h 927"/>
                <a:gd name="T40" fmla="*/ 63 w 701"/>
                <a:gd name="T41" fmla="*/ 55 h 927"/>
                <a:gd name="T42" fmla="*/ 71 w 701"/>
                <a:gd name="T43" fmla="*/ 50 h 927"/>
                <a:gd name="T44" fmla="*/ 76 w 701"/>
                <a:gd name="T45" fmla="*/ 44 h 927"/>
                <a:gd name="T46" fmla="*/ 76 w 701"/>
                <a:gd name="T47" fmla="*/ 33 h 927"/>
                <a:gd name="T48" fmla="*/ 94 w 701"/>
                <a:gd name="T49" fmla="*/ 27 h 927"/>
                <a:gd name="T50" fmla="*/ 148 w 701"/>
                <a:gd name="T51" fmla="*/ 0 h 927"/>
                <a:gd name="T52" fmla="*/ 152 w 701"/>
                <a:gd name="T53" fmla="*/ 116 h 9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1"/>
                <a:gd name="T82" fmla="*/ 0 h 927"/>
                <a:gd name="T83" fmla="*/ 701 w 701"/>
                <a:gd name="T84" fmla="*/ 927 h 9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1" h="927">
                  <a:moveTo>
                    <a:pt x="610" y="464"/>
                  </a:moveTo>
                  <a:lnTo>
                    <a:pt x="701" y="575"/>
                  </a:lnTo>
                  <a:lnTo>
                    <a:pt x="665" y="640"/>
                  </a:lnTo>
                  <a:lnTo>
                    <a:pt x="610" y="640"/>
                  </a:lnTo>
                  <a:lnTo>
                    <a:pt x="520" y="753"/>
                  </a:lnTo>
                  <a:lnTo>
                    <a:pt x="466" y="753"/>
                  </a:lnTo>
                  <a:lnTo>
                    <a:pt x="451" y="793"/>
                  </a:lnTo>
                  <a:lnTo>
                    <a:pt x="466" y="862"/>
                  </a:lnTo>
                  <a:lnTo>
                    <a:pt x="431" y="927"/>
                  </a:lnTo>
                  <a:lnTo>
                    <a:pt x="394" y="883"/>
                  </a:lnTo>
                  <a:lnTo>
                    <a:pt x="325" y="883"/>
                  </a:lnTo>
                  <a:lnTo>
                    <a:pt x="88" y="552"/>
                  </a:lnTo>
                  <a:lnTo>
                    <a:pt x="55" y="552"/>
                  </a:lnTo>
                  <a:lnTo>
                    <a:pt x="55" y="529"/>
                  </a:lnTo>
                  <a:lnTo>
                    <a:pt x="0" y="487"/>
                  </a:lnTo>
                  <a:lnTo>
                    <a:pt x="0" y="443"/>
                  </a:lnTo>
                  <a:lnTo>
                    <a:pt x="108" y="332"/>
                  </a:lnTo>
                  <a:lnTo>
                    <a:pt x="179" y="265"/>
                  </a:lnTo>
                  <a:lnTo>
                    <a:pt x="199" y="223"/>
                  </a:lnTo>
                  <a:lnTo>
                    <a:pt x="214" y="200"/>
                  </a:lnTo>
                  <a:lnTo>
                    <a:pt x="252" y="223"/>
                  </a:lnTo>
                  <a:lnTo>
                    <a:pt x="287" y="200"/>
                  </a:lnTo>
                  <a:lnTo>
                    <a:pt x="305" y="178"/>
                  </a:lnTo>
                  <a:lnTo>
                    <a:pt x="305" y="134"/>
                  </a:lnTo>
                  <a:lnTo>
                    <a:pt x="378" y="110"/>
                  </a:lnTo>
                  <a:lnTo>
                    <a:pt x="592" y="0"/>
                  </a:lnTo>
                  <a:lnTo>
                    <a:pt x="610" y="464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Freeform 670"/>
            <p:cNvSpPr>
              <a:spLocks/>
            </p:cNvSpPr>
            <p:nvPr/>
          </p:nvSpPr>
          <p:spPr bwMode="auto">
            <a:xfrm>
              <a:off x="4610" y="901"/>
              <a:ext cx="350" cy="463"/>
            </a:xfrm>
            <a:custGeom>
              <a:avLst/>
              <a:gdLst>
                <a:gd name="T0" fmla="*/ 152 w 701"/>
                <a:gd name="T1" fmla="*/ 116 h 927"/>
                <a:gd name="T2" fmla="*/ 175 w 701"/>
                <a:gd name="T3" fmla="*/ 143 h 927"/>
                <a:gd name="T4" fmla="*/ 166 w 701"/>
                <a:gd name="T5" fmla="*/ 160 h 927"/>
                <a:gd name="T6" fmla="*/ 152 w 701"/>
                <a:gd name="T7" fmla="*/ 160 h 927"/>
                <a:gd name="T8" fmla="*/ 130 w 701"/>
                <a:gd name="T9" fmla="*/ 188 h 927"/>
                <a:gd name="T10" fmla="*/ 116 w 701"/>
                <a:gd name="T11" fmla="*/ 188 h 927"/>
                <a:gd name="T12" fmla="*/ 112 w 701"/>
                <a:gd name="T13" fmla="*/ 198 h 927"/>
                <a:gd name="T14" fmla="*/ 116 w 701"/>
                <a:gd name="T15" fmla="*/ 215 h 927"/>
                <a:gd name="T16" fmla="*/ 107 w 701"/>
                <a:gd name="T17" fmla="*/ 231 h 927"/>
                <a:gd name="T18" fmla="*/ 98 w 701"/>
                <a:gd name="T19" fmla="*/ 220 h 927"/>
                <a:gd name="T20" fmla="*/ 81 w 701"/>
                <a:gd name="T21" fmla="*/ 220 h 927"/>
                <a:gd name="T22" fmla="*/ 22 w 701"/>
                <a:gd name="T23" fmla="*/ 138 h 927"/>
                <a:gd name="T24" fmla="*/ 13 w 701"/>
                <a:gd name="T25" fmla="*/ 138 h 927"/>
                <a:gd name="T26" fmla="*/ 13 w 701"/>
                <a:gd name="T27" fmla="*/ 132 h 927"/>
                <a:gd name="T28" fmla="*/ 0 w 701"/>
                <a:gd name="T29" fmla="*/ 121 h 927"/>
                <a:gd name="T30" fmla="*/ 0 w 701"/>
                <a:gd name="T31" fmla="*/ 110 h 927"/>
                <a:gd name="T32" fmla="*/ 27 w 701"/>
                <a:gd name="T33" fmla="*/ 83 h 927"/>
                <a:gd name="T34" fmla="*/ 44 w 701"/>
                <a:gd name="T35" fmla="*/ 66 h 927"/>
                <a:gd name="T36" fmla="*/ 49 w 701"/>
                <a:gd name="T37" fmla="*/ 55 h 927"/>
                <a:gd name="T38" fmla="*/ 53 w 701"/>
                <a:gd name="T39" fmla="*/ 50 h 927"/>
                <a:gd name="T40" fmla="*/ 63 w 701"/>
                <a:gd name="T41" fmla="*/ 55 h 927"/>
                <a:gd name="T42" fmla="*/ 71 w 701"/>
                <a:gd name="T43" fmla="*/ 50 h 927"/>
                <a:gd name="T44" fmla="*/ 76 w 701"/>
                <a:gd name="T45" fmla="*/ 44 h 927"/>
                <a:gd name="T46" fmla="*/ 76 w 701"/>
                <a:gd name="T47" fmla="*/ 33 h 927"/>
                <a:gd name="T48" fmla="*/ 94 w 701"/>
                <a:gd name="T49" fmla="*/ 27 h 927"/>
                <a:gd name="T50" fmla="*/ 148 w 701"/>
                <a:gd name="T51" fmla="*/ 0 h 927"/>
                <a:gd name="T52" fmla="*/ 152 w 701"/>
                <a:gd name="T53" fmla="*/ 116 h 9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1"/>
                <a:gd name="T82" fmla="*/ 0 h 927"/>
                <a:gd name="T83" fmla="*/ 701 w 701"/>
                <a:gd name="T84" fmla="*/ 927 h 9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1" h="927">
                  <a:moveTo>
                    <a:pt x="610" y="464"/>
                  </a:moveTo>
                  <a:lnTo>
                    <a:pt x="701" y="575"/>
                  </a:lnTo>
                  <a:lnTo>
                    <a:pt x="665" y="640"/>
                  </a:lnTo>
                  <a:lnTo>
                    <a:pt x="610" y="640"/>
                  </a:lnTo>
                  <a:lnTo>
                    <a:pt x="520" y="753"/>
                  </a:lnTo>
                  <a:lnTo>
                    <a:pt x="466" y="753"/>
                  </a:lnTo>
                  <a:lnTo>
                    <a:pt x="451" y="793"/>
                  </a:lnTo>
                  <a:lnTo>
                    <a:pt x="466" y="862"/>
                  </a:lnTo>
                  <a:lnTo>
                    <a:pt x="431" y="927"/>
                  </a:lnTo>
                  <a:lnTo>
                    <a:pt x="394" y="883"/>
                  </a:lnTo>
                  <a:lnTo>
                    <a:pt x="325" y="883"/>
                  </a:lnTo>
                  <a:lnTo>
                    <a:pt x="88" y="552"/>
                  </a:lnTo>
                  <a:lnTo>
                    <a:pt x="55" y="552"/>
                  </a:lnTo>
                  <a:lnTo>
                    <a:pt x="55" y="529"/>
                  </a:lnTo>
                  <a:lnTo>
                    <a:pt x="0" y="487"/>
                  </a:lnTo>
                  <a:lnTo>
                    <a:pt x="0" y="443"/>
                  </a:lnTo>
                  <a:lnTo>
                    <a:pt x="108" y="332"/>
                  </a:lnTo>
                  <a:lnTo>
                    <a:pt x="179" y="265"/>
                  </a:lnTo>
                  <a:lnTo>
                    <a:pt x="199" y="223"/>
                  </a:lnTo>
                  <a:lnTo>
                    <a:pt x="214" y="200"/>
                  </a:lnTo>
                  <a:lnTo>
                    <a:pt x="252" y="223"/>
                  </a:lnTo>
                  <a:lnTo>
                    <a:pt x="287" y="200"/>
                  </a:lnTo>
                  <a:lnTo>
                    <a:pt x="305" y="178"/>
                  </a:lnTo>
                  <a:lnTo>
                    <a:pt x="305" y="134"/>
                  </a:lnTo>
                  <a:lnTo>
                    <a:pt x="378" y="110"/>
                  </a:lnTo>
                  <a:lnTo>
                    <a:pt x="592" y="0"/>
                  </a:lnTo>
                  <a:lnTo>
                    <a:pt x="610" y="46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1" name="Freeform 672"/>
          <p:cNvSpPr>
            <a:spLocks/>
          </p:cNvSpPr>
          <p:nvPr/>
        </p:nvSpPr>
        <p:spPr bwMode="auto">
          <a:xfrm>
            <a:off x="4259263" y="1463675"/>
            <a:ext cx="255587" cy="209550"/>
          </a:xfrm>
          <a:custGeom>
            <a:avLst/>
            <a:gdLst>
              <a:gd name="T0" fmla="*/ 78894084 w 323"/>
              <a:gd name="T1" fmla="*/ 27721718 h 264"/>
              <a:gd name="T2" fmla="*/ 202243671 w 323"/>
              <a:gd name="T3" fmla="*/ 40952731 h 264"/>
              <a:gd name="T4" fmla="*/ 202243671 w 323"/>
              <a:gd name="T5" fmla="*/ 56703117 h 264"/>
              <a:gd name="T6" fmla="*/ 123349612 w 323"/>
              <a:gd name="T7" fmla="*/ 138608579 h 264"/>
              <a:gd name="T8" fmla="*/ 100182969 w 323"/>
              <a:gd name="T9" fmla="*/ 166330285 h 264"/>
              <a:gd name="T10" fmla="*/ 66997028 w 323"/>
              <a:gd name="T11" fmla="*/ 153099273 h 264"/>
              <a:gd name="T12" fmla="*/ 56978496 w 323"/>
              <a:gd name="T13" fmla="*/ 112146554 h 264"/>
              <a:gd name="T14" fmla="*/ 22540714 w 323"/>
              <a:gd name="T15" fmla="*/ 97655836 h 264"/>
              <a:gd name="T16" fmla="*/ 0 w 323"/>
              <a:gd name="T17" fmla="*/ 97655836 h 264"/>
              <a:gd name="T18" fmla="*/ 0 w 323"/>
              <a:gd name="T19" fmla="*/ 27721718 h 264"/>
              <a:gd name="T20" fmla="*/ 33811865 w 323"/>
              <a:gd name="T21" fmla="*/ 13860462 h 264"/>
              <a:gd name="T22" fmla="*/ 44456308 w 323"/>
              <a:gd name="T23" fmla="*/ 0 h 264"/>
              <a:gd name="T24" fmla="*/ 56978496 w 323"/>
              <a:gd name="T25" fmla="*/ 13860462 h 264"/>
              <a:gd name="T26" fmla="*/ 78894084 w 323"/>
              <a:gd name="T27" fmla="*/ 27721718 h 2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3"/>
              <a:gd name="T43" fmla="*/ 0 h 264"/>
              <a:gd name="T44" fmla="*/ 323 w 323"/>
              <a:gd name="T45" fmla="*/ 264 h 2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3" h="264">
                <a:moveTo>
                  <a:pt x="126" y="44"/>
                </a:moveTo>
                <a:lnTo>
                  <a:pt x="323" y="65"/>
                </a:lnTo>
                <a:lnTo>
                  <a:pt x="323" y="90"/>
                </a:lnTo>
                <a:lnTo>
                  <a:pt x="197" y="220"/>
                </a:lnTo>
                <a:lnTo>
                  <a:pt x="160" y="264"/>
                </a:lnTo>
                <a:lnTo>
                  <a:pt x="107" y="243"/>
                </a:lnTo>
                <a:lnTo>
                  <a:pt x="91" y="178"/>
                </a:lnTo>
                <a:lnTo>
                  <a:pt x="36" y="155"/>
                </a:lnTo>
                <a:lnTo>
                  <a:pt x="0" y="155"/>
                </a:lnTo>
                <a:lnTo>
                  <a:pt x="0" y="44"/>
                </a:lnTo>
                <a:lnTo>
                  <a:pt x="54" y="22"/>
                </a:lnTo>
                <a:lnTo>
                  <a:pt x="71" y="0"/>
                </a:lnTo>
                <a:lnTo>
                  <a:pt x="91" y="22"/>
                </a:lnTo>
                <a:lnTo>
                  <a:pt x="126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675"/>
          <p:cNvGrpSpPr>
            <a:grpSpLocks/>
          </p:cNvGrpSpPr>
          <p:nvPr/>
        </p:nvGrpSpPr>
        <p:grpSpPr bwMode="auto">
          <a:xfrm>
            <a:off x="4259263" y="1463675"/>
            <a:ext cx="255587" cy="209550"/>
            <a:chOff x="2683" y="922"/>
            <a:chExt cx="161" cy="132"/>
          </a:xfrm>
        </p:grpSpPr>
        <p:sp>
          <p:nvSpPr>
            <p:cNvPr id="4614" name="Freeform 673"/>
            <p:cNvSpPr>
              <a:spLocks/>
            </p:cNvSpPr>
            <p:nvPr/>
          </p:nvSpPr>
          <p:spPr bwMode="auto">
            <a:xfrm>
              <a:off x="2683" y="922"/>
              <a:ext cx="161" cy="132"/>
            </a:xfrm>
            <a:custGeom>
              <a:avLst/>
              <a:gdLst>
                <a:gd name="T0" fmla="*/ 31 w 323"/>
                <a:gd name="T1" fmla="*/ 11 h 264"/>
                <a:gd name="T2" fmla="*/ 80 w 323"/>
                <a:gd name="T3" fmla="*/ 17 h 264"/>
                <a:gd name="T4" fmla="*/ 80 w 323"/>
                <a:gd name="T5" fmla="*/ 22 h 264"/>
                <a:gd name="T6" fmla="*/ 49 w 323"/>
                <a:gd name="T7" fmla="*/ 55 h 264"/>
                <a:gd name="T8" fmla="*/ 40 w 323"/>
                <a:gd name="T9" fmla="*/ 66 h 264"/>
                <a:gd name="T10" fmla="*/ 26 w 323"/>
                <a:gd name="T11" fmla="*/ 60 h 264"/>
                <a:gd name="T12" fmla="*/ 22 w 323"/>
                <a:gd name="T13" fmla="*/ 44 h 264"/>
                <a:gd name="T14" fmla="*/ 9 w 323"/>
                <a:gd name="T15" fmla="*/ 38 h 264"/>
                <a:gd name="T16" fmla="*/ 0 w 323"/>
                <a:gd name="T17" fmla="*/ 38 h 264"/>
                <a:gd name="T18" fmla="*/ 0 w 323"/>
                <a:gd name="T19" fmla="*/ 11 h 264"/>
                <a:gd name="T20" fmla="*/ 13 w 323"/>
                <a:gd name="T21" fmla="*/ 5 h 264"/>
                <a:gd name="T22" fmla="*/ 17 w 323"/>
                <a:gd name="T23" fmla="*/ 0 h 264"/>
                <a:gd name="T24" fmla="*/ 22 w 323"/>
                <a:gd name="T25" fmla="*/ 5 h 264"/>
                <a:gd name="T26" fmla="*/ 31 w 323"/>
                <a:gd name="T27" fmla="*/ 11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3"/>
                <a:gd name="T43" fmla="*/ 0 h 264"/>
                <a:gd name="T44" fmla="*/ 323 w 323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3" h="264">
                  <a:moveTo>
                    <a:pt x="126" y="44"/>
                  </a:moveTo>
                  <a:lnTo>
                    <a:pt x="323" y="65"/>
                  </a:lnTo>
                  <a:lnTo>
                    <a:pt x="323" y="90"/>
                  </a:lnTo>
                  <a:lnTo>
                    <a:pt x="197" y="220"/>
                  </a:lnTo>
                  <a:lnTo>
                    <a:pt x="160" y="264"/>
                  </a:lnTo>
                  <a:lnTo>
                    <a:pt x="107" y="243"/>
                  </a:lnTo>
                  <a:lnTo>
                    <a:pt x="91" y="178"/>
                  </a:lnTo>
                  <a:lnTo>
                    <a:pt x="36" y="155"/>
                  </a:lnTo>
                  <a:lnTo>
                    <a:pt x="0" y="155"/>
                  </a:lnTo>
                  <a:lnTo>
                    <a:pt x="0" y="44"/>
                  </a:lnTo>
                  <a:lnTo>
                    <a:pt x="54" y="22"/>
                  </a:lnTo>
                  <a:lnTo>
                    <a:pt x="71" y="0"/>
                  </a:lnTo>
                  <a:lnTo>
                    <a:pt x="91" y="22"/>
                  </a:lnTo>
                  <a:lnTo>
                    <a:pt x="126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Freeform 674"/>
            <p:cNvSpPr>
              <a:spLocks/>
            </p:cNvSpPr>
            <p:nvPr/>
          </p:nvSpPr>
          <p:spPr bwMode="auto">
            <a:xfrm>
              <a:off x="2683" y="922"/>
              <a:ext cx="161" cy="132"/>
            </a:xfrm>
            <a:custGeom>
              <a:avLst/>
              <a:gdLst>
                <a:gd name="T0" fmla="*/ 31 w 323"/>
                <a:gd name="T1" fmla="*/ 11 h 264"/>
                <a:gd name="T2" fmla="*/ 80 w 323"/>
                <a:gd name="T3" fmla="*/ 17 h 264"/>
                <a:gd name="T4" fmla="*/ 80 w 323"/>
                <a:gd name="T5" fmla="*/ 22 h 264"/>
                <a:gd name="T6" fmla="*/ 49 w 323"/>
                <a:gd name="T7" fmla="*/ 55 h 264"/>
                <a:gd name="T8" fmla="*/ 40 w 323"/>
                <a:gd name="T9" fmla="*/ 66 h 264"/>
                <a:gd name="T10" fmla="*/ 26 w 323"/>
                <a:gd name="T11" fmla="*/ 60 h 264"/>
                <a:gd name="T12" fmla="*/ 22 w 323"/>
                <a:gd name="T13" fmla="*/ 44 h 264"/>
                <a:gd name="T14" fmla="*/ 9 w 323"/>
                <a:gd name="T15" fmla="*/ 38 h 264"/>
                <a:gd name="T16" fmla="*/ 0 w 323"/>
                <a:gd name="T17" fmla="*/ 38 h 264"/>
                <a:gd name="T18" fmla="*/ 0 w 323"/>
                <a:gd name="T19" fmla="*/ 11 h 264"/>
                <a:gd name="T20" fmla="*/ 13 w 323"/>
                <a:gd name="T21" fmla="*/ 5 h 264"/>
                <a:gd name="T22" fmla="*/ 17 w 323"/>
                <a:gd name="T23" fmla="*/ 0 h 264"/>
                <a:gd name="T24" fmla="*/ 22 w 323"/>
                <a:gd name="T25" fmla="*/ 5 h 264"/>
                <a:gd name="T26" fmla="*/ 31 w 323"/>
                <a:gd name="T27" fmla="*/ 11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3"/>
                <a:gd name="T43" fmla="*/ 0 h 264"/>
                <a:gd name="T44" fmla="*/ 323 w 323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3" h="264">
                  <a:moveTo>
                    <a:pt x="126" y="44"/>
                  </a:moveTo>
                  <a:lnTo>
                    <a:pt x="323" y="65"/>
                  </a:lnTo>
                  <a:lnTo>
                    <a:pt x="323" y="90"/>
                  </a:lnTo>
                  <a:lnTo>
                    <a:pt x="197" y="220"/>
                  </a:lnTo>
                  <a:lnTo>
                    <a:pt x="160" y="264"/>
                  </a:lnTo>
                  <a:lnTo>
                    <a:pt x="107" y="243"/>
                  </a:lnTo>
                  <a:lnTo>
                    <a:pt x="91" y="178"/>
                  </a:lnTo>
                  <a:lnTo>
                    <a:pt x="36" y="155"/>
                  </a:lnTo>
                  <a:lnTo>
                    <a:pt x="0" y="155"/>
                  </a:lnTo>
                  <a:lnTo>
                    <a:pt x="0" y="44"/>
                  </a:lnTo>
                  <a:lnTo>
                    <a:pt x="54" y="22"/>
                  </a:lnTo>
                  <a:lnTo>
                    <a:pt x="71" y="0"/>
                  </a:lnTo>
                  <a:lnTo>
                    <a:pt x="91" y="22"/>
                  </a:lnTo>
                  <a:lnTo>
                    <a:pt x="126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3" name="Freeform 676"/>
          <p:cNvSpPr>
            <a:spLocks/>
          </p:cNvSpPr>
          <p:nvPr/>
        </p:nvSpPr>
        <p:spPr bwMode="auto">
          <a:xfrm>
            <a:off x="3249613" y="1463675"/>
            <a:ext cx="354012" cy="579438"/>
          </a:xfrm>
          <a:custGeom>
            <a:avLst/>
            <a:gdLst>
              <a:gd name="T0" fmla="*/ 245870474 w 447"/>
              <a:gd name="T1" fmla="*/ 84657557 h 729"/>
              <a:gd name="T2" fmla="*/ 280368023 w 447"/>
              <a:gd name="T3" fmla="*/ 97924219 h 729"/>
              <a:gd name="T4" fmla="*/ 213882687 w 447"/>
              <a:gd name="T5" fmla="*/ 307040139 h 729"/>
              <a:gd name="T6" fmla="*/ 213882687 w 447"/>
              <a:gd name="T7" fmla="*/ 403700539 h 729"/>
              <a:gd name="T8" fmla="*/ 168095514 w 447"/>
              <a:gd name="T9" fmla="*/ 447292802 h 729"/>
              <a:gd name="T10" fmla="*/ 101610153 w 447"/>
              <a:gd name="T11" fmla="*/ 460560258 h 729"/>
              <a:gd name="T12" fmla="*/ 101610153 w 447"/>
              <a:gd name="T13" fmla="*/ 334838052 h 729"/>
              <a:gd name="T14" fmla="*/ 101610153 w 447"/>
              <a:gd name="T15" fmla="*/ 292509683 h 729"/>
              <a:gd name="T16" fmla="*/ 90319787 w 447"/>
              <a:gd name="T17" fmla="*/ 279242226 h 729"/>
              <a:gd name="T18" fmla="*/ 90319787 w 447"/>
              <a:gd name="T19" fmla="*/ 223646401 h 729"/>
              <a:gd name="T20" fmla="*/ 123562875 w 447"/>
              <a:gd name="T21" fmla="*/ 166787526 h 729"/>
              <a:gd name="T22" fmla="*/ 123562875 w 447"/>
              <a:gd name="T23" fmla="*/ 153520070 h 729"/>
              <a:gd name="T24" fmla="*/ 67739846 w 447"/>
              <a:gd name="T25" fmla="*/ 153520070 h 729"/>
              <a:gd name="T26" fmla="*/ 55823029 w 447"/>
              <a:gd name="T27" fmla="*/ 138989613 h 729"/>
              <a:gd name="T28" fmla="*/ 22579947 w 447"/>
              <a:gd name="T29" fmla="*/ 112454700 h 729"/>
              <a:gd name="T30" fmla="*/ 12544062 w 447"/>
              <a:gd name="T31" fmla="*/ 138989613 h 729"/>
              <a:gd name="T32" fmla="*/ 0 w 447"/>
              <a:gd name="T33" fmla="*/ 97924219 h 729"/>
              <a:gd name="T34" fmla="*/ 22579947 w 447"/>
              <a:gd name="T35" fmla="*/ 112454700 h 729"/>
              <a:gd name="T36" fmla="*/ 67739846 w 447"/>
              <a:gd name="T37" fmla="*/ 84657557 h 729"/>
              <a:gd name="T38" fmla="*/ 79030212 w 447"/>
              <a:gd name="T39" fmla="*/ 41065382 h 729"/>
              <a:gd name="T40" fmla="*/ 101610153 w 447"/>
              <a:gd name="T41" fmla="*/ 56859645 h 729"/>
              <a:gd name="T42" fmla="*/ 123562875 w 447"/>
              <a:gd name="T43" fmla="*/ 41065382 h 729"/>
              <a:gd name="T44" fmla="*/ 123562875 w 447"/>
              <a:gd name="T45" fmla="*/ 27797925 h 729"/>
              <a:gd name="T46" fmla="*/ 146770058 w 447"/>
              <a:gd name="T47" fmla="*/ 0 h 729"/>
              <a:gd name="T48" fmla="*/ 190048212 w 447"/>
              <a:gd name="T49" fmla="*/ 27797925 h 729"/>
              <a:gd name="T50" fmla="*/ 245870474 w 447"/>
              <a:gd name="T51" fmla="*/ 84657557 h 72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47"/>
              <a:gd name="T79" fmla="*/ 0 h 729"/>
              <a:gd name="T80" fmla="*/ 447 w 447"/>
              <a:gd name="T81" fmla="*/ 729 h 72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47" h="729">
                <a:moveTo>
                  <a:pt x="392" y="134"/>
                </a:moveTo>
                <a:lnTo>
                  <a:pt x="447" y="155"/>
                </a:lnTo>
                <a:lnTo>
                  <a:pt x="341" y="486"/>
                </a:lnTo>
                <a:lnTo>
                  <a:pt x="341" y="639"/>
                </a:lnTo>
                <a:lnTo>
                  <a:pt x="268" y="708"/>
                </a:lnTo>
                <a:lnTo>
                  <a:pt x="162" y="729"/>
                </a:lnTo>
                <a:lnTo>
                  <a:pt x="162" y="530"/>
                </a:lnTo>
                <a:lnTo>
                  <a:pt x="162" y="463"/>
                </a:lnTo>
                <a:lnTo>
                  <a:pt x="144" y="442"/>
                </a:lnTo>
                <a:lnTo>
                  <a:pt x="144" y="354"/>
                </a:lnTo>
                <a:lnTo>
                  <a:pt x="197" y="264"/>
                </a:lnTo>
                <a:lnTo>
                  <a:pt x="197" y="243"/>
                </a:lnTo>
                <a:lnTo>
                  <a:pt x="108" y="243"/>
                </a:lnTo>
                <a:lnTo>
                  <a:pt x="89" y="220"/>
                </a:lnTo>
                <a:lnTo>
                  <a:pt x="36" y="178"/>
                </a:lnTo>
                <a:lnTo>
                  <a:pt x="20" y="220"/>
                </a:lnTo>
                <a:lnTo>
                  <a:pt x="0" y="155"/>
                </a:lnTo>
                <a:lnTo>
                  <a:pt x="36" y="178"/>
                </a:lnTo>
                <a:lnTo>
                  <a:pt x="108" y="134"/>
                </a:lnTo>
                <a:lnTo>
                  <a:pt x="126" y="65"/>
                </a:lnTo>
                <a:lnTo>
                  <a:pt x="162" y="90"/>
                </a:lnTo>
                <a:lnTo>
                  <a:pt x="197" y="65"/>
                </a:lnTo>
                <a:lnTo>
                  <a:pt x="197" y="44"/>
                </a:lnTo>
                <a:lnTo>
                  <a:pt x="234" y="0"/>
                </a:lnTo>
                <a:lnTo>
                  <a:pt x="303" y="44"/>
                </a:lnTo>
                <a:lnTo>
                  <a:pt x="392" y="1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679"/>
          <p:cNvGrpSpPr>
            <a:grpSpLocks/>
          </p:cNvGrpSpPr>
          <p:nvPr/>
        </p:nvGrpSpPr>
        <p:grpSpPr bwMode="auto">
          <a:xfrm>
            <a:off x="3249613" y="1463675"/>
            <a:ext cx="354012" cy="579438"/>
            <a:chOff x="2047" y="922"/>
            <a:chExt cx="223" cy="365"/>
          </a:xfrm>
        </p:grpSpPr>
        <p:sp>
          <p:nvSpPr>
            <p:cNvPr id="4612" name="Freeform 677"/>
            <p:cNvSpPr>
              <a:spLocks/>
            </p:cNvSpPr>
            <p:nvPr/>
          </p:nvSpPr>
          <p:spPr bwMode="auto">
            <a:xfrm>
              <a:off x="2047" y="922"/>
              <a:ext cx="223" cy="365"/>
            </a:xfrm>
            <a:custGeom>
              <a:avLst/>
              <a:gdLst>
                <a:gd name="T0" fmla="*/ 98 w 447"/>
                <a:gd name="T1" fmla="*/ 34 h 729"/>
                <a:gd name="T2" fmla="*/ 111 w 447"/>
                <a:gd name="T3" fmla="*/ 39 h 729"/>
                <a:gd name="T4" fmla="*/ 85 w 447"/>
                <a:gd name="T5" fmla="*/ 122 h 729"/>
                <a:gd name="T6" fmla="*/ 85 w 447"/>
                <a:gd name="T7" fmla="*/ 160 h 729"/>
                <a:gd name="T8" fmla="*/ 67 w 447"/>
                <a:gd name="T9" fmla="*/ 177 h 729"/>
                <a:gd name="T10" fmla="*/ 40 w 447"/>
                <a:gd name="T11" fmla="*/ 183 h 729"/>
                <a:gd name="T12" fmla="*/ 40 w 447"/>
                <a:gd name="T13" fmla="*/ 133 h 729"/>
                <a:gd name="T14" fmla="*/ 40 w 447"/>
                <a:gd name="T15" fmla="*/ 116 h 729"/>
                <a:gd name="T16" fmla="*/ 36 w 447"/>
                <a:gd name="T17" fmla="*/ 111 h 729"/>
                <a:gd name="T18" fmla="*/ 36 w 447"/>
                <a:gd name="T19" fmla="*/ 89 h 729"/>
                <a:gd name="T20" fmla="*/ 49 w 447"/>
                <a:gd name="T21" fmla="*/ 66 h 729"/>
                <a:gd name="T22" fmla="*/ 49 w 447"/>
                <a:gd name="T23" fmla="*/ 61 h 729"/>
                <a:gd name="T24" fmla="*/ 27 w 447"/>
                <a:gd name="T25" fmla="*/ 61 h 729"/>
                <a:gd name="T26" fmla="*/ 22 w 447"/>
                <a:gd name="T27" fmla="*/ 55 h 729"/>
                <a:gd name="T28" fmla="*/ 9 w 447"/>
                <a:gd name="T29" fmla="*/ 45 h 729"/>
                <a:gd name="T30" fmla="*/ 5 w 447"/>
                <a:gd name="T31" fmla="*/ 55 h 729"/>
                <a:gd name="T32" fmla="*/ 0 w 447"/>
                <a:gd name="T33" fmla="*/ 39 h 729"/>
                <a:gd name="T34" fmla="*/ 9 w 447"/>
                <a:gd name="T35" fmla="*/ 45 h 729"/>
                <a:gd name="T36" fmla="*/ 27 w 447"/>
                <a:gd name="T37" fmla="*/ 34 h 729"/>
                <a:gd name="T38" fmla="*/ 31 w 447"/>
                <a:gd name="T39" fmla="*/ 17 h 729"/>
                <a:gd name="T40" fmla="*/ 40 w 447"/>
                <a:gd name="T41" fmla="*/ 23 h 729"/>
                <a:gd name="T42" fmla="*/ 49 w 447"/>
                <a:gd name="T43" fmla="*/ 17 h 729"/>
                <a:gd name="T44" fmla="*/ 49 w 447"/>
                <a:gd name="T45" fmla="*/ 11 h 729"/>
                <a:gd name="T46" fmla="*/ 58 w 447"/>
                <a:gd name="T47" fmla="*/ 0 h 729"/>
                <a:gd name="T48" fmla="*/ 75 w 447"/>
                <a:gd name="T49" fmla="*/ 11 h 729"/>
                <a:gd name="T50" fmla="*/ 98 w 447"/>
                <a:gd name="T51" fmla="*/ 34 h 7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7"/>
                <a:gd name="T79" fmla="*/ 0 h 729"/>
                <a:gd name="T80" fmla="*/ 447 w 447"/>
                <a:gd name="T81" fmla="*/ 729 h 7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7" h="729">
                  <a:moveTo>
                    <a:pt x="392" y="134"/>
                  </a:moveTo>
                  <a:lnTo>
                    <a:pt x="447" y="155"/>
                  </a:lnTo>
                  <a:lnTo>
                    <a:pt x="341" y="486"/>
                  </a:lnTo>
                  <a:lnTo>
                    <a:pt x="341" y="639"/>
                  </a:lnTo>
                  <a:lnTo>
                    <a:pt x="268" y="708"/>
                  </a:lnTo>
                  <a:lnTo>
                    <a:pt x="162" y="729"/>
                  </a:lnTo>
                  <a:lnTo>
                    <a:pt x="162" y="530"/>
                  </a:lnTo>
                  <a:lnTo>
                    <a:pt x="162" y="463"/>
                  </a:lnTo>
                  <a:lnTo>
                    <a:pt x="144" y="442"/>
                  </a:lnTo>
                  <a:lnTo>
                    <a:pt x="144" y="354"/>
                  </a:lnTo>
                  <a:lnTo>
                    <a:pt x="197" y="264"/>
                  </a:lnTo>
                  <a:lnTo>
                    <a:pt x="197" y="243"/>
                  </a:lnTo>
                  <a:lnTo>
                    <a:pt x="108" y="243"/>
                  </a:lnTo>
                  <a:lnTo>
                    <a:pt x="89" y="220"/>
                  </a:lnTo>
                  <a:lnTo>
                    <a:pt x="36" y="178"/>
                  </a:lnTo>
                  <a:lnTo>
                    <a:pt x="20" y="220"/>
                  </a:lnTo>
                  <a:lnTo>
                    <a:pt x="0" y="155"/>
                  </a:lnTo>
                  <a:lnTo>
                    <a:pt x="36" y="178"/>
                  </a:lnTo>
                  <a:lnTo>
                    <a:pt x="108" y="134"/>
                  </a:lnTo>
                  <a:lnTo>
                    <a:pt x="126" y="65"/>
                  </a:lnTo>
                  <a:lnTo>
                    <a:pt x="162" y="90"/>
                  </a:lnTo>
                  <a:lnTo>
                    <a:pt x="197" y="65"/>
                  </a:lnTo>
                  <a:lnTo>
                    <a:pt x="197" y="44"/>
                  </a:lnTo>
                  <a:lnTo>
                    <a:pt x="234" y="0"/>
                  </a:lnTo>
                  <a:lnTo>
                    <a:pt x="303" y="44"/>
                  </a:lnTo>
                  <a:lnTo>
                    <a:pt x="392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" name="Freeform 678"/>
            <p:cNvSpPr>
              <a:spLocks/>
            </p:cNvSpPr>
            <p:nvPr/>
          </p:nvSpPr>
          <p:spPr bwMode="auto">
            <a:xfrm>
              <a:off x="2047" y="922"/>
              <a:ext cx="223" cy="365"/>
            </a:xfrm>
            <a:custGeom>
              <a:avLst/>
              <a:gdLst>
                <a:gd name="T0" fmla="*/ 98 w 447"/>
                <a:gd name="T1" fmla="*/ 34 h 729"/>
                <a:gd name="T2" fmla="*/ 111 w 447"/>
                <a:gd name="T3" fmla="*/ 39 h 729"/>
                <a:gd name="T4" fmla="*/ 85 w 447"/>
                <a:gd name="T5" fmla="*/ 122 h 729"/>
                <a:gd name="T6" fmla="*/ 85 w 447"/>
                <a:gd name="T7" fmla="*/ 160 h 729"/>
                <a:gd name="T8" fmla="*/ 67 w 447"/>
                <a:gd name="T9" fmla="*/ 177 h 729"/>
                <a:gd name="T10" fmla="*/ 40 w 447"/>
                <a:gd name="T11" fmla="*/ 183 h 729"/>
                <a:gd name="T12" fmla="*/ 40 w 447"/>
                <a:gd name="T13" fmla="*/ 133 h 729"/>
                <a:gd name="T14" fmla="*/ 40 w 447"/>
                <a:gd name="T15" fmla="*/ 116 h 729"/>
                <a:gd name="T16" fmla="*/ 36 w 447"/>
                <a:gd name="T17" fmla="*/ 111 h 729"/>
                <a:gd name="T18" fmla="*/ 36 w 447"/>
                <a:gd name="T19" fmla="*/ 89 h 729"/>
                <a:gd name="T20" fmla="*/ 49 w 447"/>
                <a:gd name="T21" fmla="*/ 66 h 729"/>
                <a:gd name="T22" fmla="*/ 49 w 447"/>
                <a:gd name="T23" fmla="*/ 61 h 729"/>
                <a:gd name="T24" fmla="*/ 27 w 447"/>
                <a:gd name="T25" fmla="*/ 61 h 729"/>
                <a:gd name="T26" fmla="*/ 22 w 447"/>
                <a:gd name="T27" fmla="*/ 55 h 729"/>
                <a:gd name="T28" fmla="*/ 9 w 447"/>
                <a:gd name="T29" fmla="*/ 45 h 729"/>
                <a:gd name="T30" fmla="*/ 5 w 447"/>
                <a:gd name="T31" fmla="*/ 55 h 729"/>
                <a:gd name="T32" fmla="*/ 0 w 447"/>
                <a:gd name="T33" fmla="*/ 39 h 729"/>
                <a:gd name="T34" fmla="*/ 9 w 447"/>
                <a:gd name="T35" fmla="*/ 45 h 729"/>
                <a:gd name="T36" fmla="*/ 27 w 447"/>
                <a:gd name="T37" fmla="*/ 34 h 729"/>
                <a:gd name="T38" fmla="*/ 31 w 447"/>
                <a:gd name="T39" fmla="*/ 17 h 729"/>
                <a:gd name="T40" fmla="*/ 40 w 447"/>
                <a:gd name="T41" fmla="*/ 23 h 729"/>
                <a:gd name="T42" fmla="*/ 49 w 447"/>
                <a:gd name="T43" fmla="*/ 17 h 729"/>
                <a:gd name="T44" fmla="*/ 49 w 447"/>
                <a:gd name="T45" fmla="*/ 11 h 729"/>
                <a:gd name="T46" fmla="*/ 58 w 447"/>
                <a:gd name="T47" fmla="*/ 0 h 729"/>
                <a:gd name="T48" fmla="*/ 75 w 447"/>
                <a:gd name="T49" fmla="*/ 11 h 729"/>
                <a:gd name="T50" fmla="*/ 98 w 447"/>
                <a:gd name="T51" fmla="*/ 34 h 7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7"/>
                <a:gd name="T79" fmla="*/ 0 h 729"/>
                <a:gd name="T80" fmla="*/ 447 w 447"/>
                <a:gd name="T81" fmla="*/ 729 h 7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7" h="729">
                  <a:moveTo>
                    <a:pt x="392" y="134"/>
                  </a:moveTo>
                  <a:lnTo>
                    <a:pt x="447" y="155"/>
                  </a:lnTo>
                  <a:lnTo>
                    <a:pt x="341" y="486"/>
                  </a:lnTo>
                  <a:lnTo>
                    <a:pt x="341" y="639"/>
                  </a:lnTo>
                  <a:lnTo>
                    <a:pt x="268" y="708"/>
                  </a:lnTo>
                  <a:lnTo>
                    <a:pt x="162" y="729"/>
                  </a:lnTo>
                  <a:lnTo>
                    <a:pt x="162" y="530"/>
                  </a:lnTo>
                  <a:lnTo>
                    <a:pt x="162" y="463"/>
                  </a:lnTo>
                  <a:lnTo>
                    <a:pt x="144" y="442"/>
                  </a:lnTo>
                  <a:lnTo>
                    <a:pt x="144" y="354"/>
                  </a:lnTo>
                  <a:lnTo>
                    <a:pt x="197" y="264"/>
                  </a:lnTo>
                  <a:lnTo>
                    <a:pt x="197" y="243"/>
                  </a:lnTo>
                  <a:lnTo>
                    <a:pt x="108" y="243"/>
                  </a:lnTo>
                  <a:lnTo>
                    <a:pt x="89" y="220"/>
                  </a:lnTo>
                  <a:lnTo>
                    <a:pt x="36" y="178"/>
                  </a:lnTo>
                  <a:lnTo>
                    <a:pt x="20" y="220"/>
                  </a:lnTo>
                  <a:lnTo>
                    <a:pt x="0" y="155"/>
                  </a:lnTo>
                  <a:lnTo>
                    <a:pt x="36" y="178"/>
                  </a:lnTo>
                  <a:lnTo>
                    <a:pt x="108" y="134"/>
                  </a:lnTo>
                  <a:lnTo>
                    <a:pt x="126" y="65"/>
                  </a:lnTo>
                  <a:lnTo>
                    <a:pt x="162" y="90"/>
                  </a:lnTo>
                  <a:lnTo>
                    <a:pt x="197" y="65"/>
                  </a:lnTo>
                  <a:lnTo>
                    <a:pt x="197" y="44"/>
                  </a:lnTo>
                  <a:lnTo>
                    <a:pt x="234" y="0"/>
                  </a:lnTo>
                  <a:lnTo>
                    <a:pt x="303" y="44"/>
                  </a:lnTo>
                  <a:lnTo>
                    <a:pt x="392" y="13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5" name="Freeform 680"/>
          <p:cNvSpPr>
            <a:spLocks/>
          </p:cNvSpPr>
          <p:nvPr/>
        </p:nvSpPr>
        <p:spPr bwMode="auto">
          <a:xfrm>
            <a:off x="6508750" y="1482725"/>
            <a:ext cx="284163" cy="349250"/>
          </a:xfrm>
          <a:custGeom>
            <a:avLst/>
            <a:gdLst>
              <a:gd name="T0" fmla="*/ 157260866 w 359"/>
              <a:gd name="T1" fmla="*/ 69617172 h 441"/>
              <a:gd name="T2" fmla="*/ 167911830 w 359"/>
              <a:gd name="T3" fmla="*/ 83415315 h 441"/>
              <a:gd name="T4" fmla="*/ 191719774 w 359"/>
              <a:gd name="T5" fmla="*/ 83415315 h 441"/>
              <a:gd name="T6" fmla="*/ 212395643 w 359"/>
              <a:gd name="T7" fmla="*/ 55819821 h 441"/>
              <a:gd name="T8" fmla="*/ 224926514 w 359"/>
              <a:gd name="T9" fmla="*/ 55819821 h 441"/>
              <a:gd name="T10" fmla="*/ 212395643 w 359"/>
              <a:gd name="T11" fmla="*/ 97840682 h 441"/>
              <a:gd name="T12" fmla="*/ 212395643 w 359"/>
              <a:gd name="T13" fmla="*/ 167458647 h 441"/>
              <a:gd name="T14" fmla="*/ 202371529 w 359"/>
              <a:gd name="T15" fmla="*/ 179375117 h 441"/>
              <a:gd name="T16" fmla="*/ 202371529 w 359"/>
              <a:gd name="T17" fmla="*/ 208225109 h 441"/>
              <a:gd name="T18" fmla="*/ 179189694 w 359"/>
              <a:gd name="T19" fmla="*/ 221396028 h 441"/>
              <a:gd name="T20" fmla="*/ 179189694 w 359"/>
              <a:gd name="T21" fmla="*/ 248992314 h 441"/>
              <a:gd name="T22" fmla="*/ 191719774 w 359"/>
              <a:gd name="T23" fmla="*/ 263417681 h 441"/>
              <a:gd name="T24" fmla="*/ 157260866 w 359"/>
              <a:gd name="T25" fmla="*/ 276588600 h 441"/>
              <a:gd name="T26" fmla="*/ 78317379 w 359"/>
              <a:gd name="T27" fmla="*/ 263417681 h 441"/>
              <a:gd name="T28" fmla="*/ 33832812 w 359"/>
              <a:gd name="T29" fmla="*/ 235821395 h 441"/>
              <a:gd name="T30" fmla="*/ 0 w 359"/>
              <a:gd name="T31" fmla="*/ 167458647 h 441"/>
              <a:gd name="T32" fmla="*/ 0 w 359"/>
              <a:gd name="T33" fmla="*/ 83415315 h 441"/>
              <a:gd name="T34" fmla="*/ 33832812 w 359"/>
              <a:gd name="T35" fmla="*/ 55819821 h 441"/>
              <a:gd name="T36" fmla="*/ 68292523 w 359"/>
              <a:gd name="T37" fmla="*/ 14425374 h 441"/>
              <a:gd name="T38" fmla="*/ 101499214 w 359"/>
              <a:gd name="T39" fmla="*/ 14425374 h 441"/>
              <a:gd name="T40" fmla="*/ 123427275 w 359"/>
              <a:gd name="T41" fmla="*/ 0 h 441"/>
              <a:gd name="T42" fmla="*/ 157260866 w 359"/>
              <a:gd name="T43" fmla="*/ 14425374 h 441"/>
              <a:gd name="T44" fmla="*/ 157260866 w 359"/>
              <a:gd name="T45" fmla="*/ 69617172 h 4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9"/>
              <a:gd name="T70" fmla="*/ 0 h 441"/>
              <a:gd name="T71" fmla="*/ 359 w 359"/>
              <a:gd name="T72" fmla="*/ 441 h 4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9" h="441">
                <a:moveTo>
                  <a:pt x="251" y="111"/>
                </a:moveTo>
                <a:lnTo>
                  <a:pt x="268" y="133"/>
                </a:lnTo>
                <a:lnTo>
                  <a:pt x="306" y="133"/>
                </a:lnTo>
                <a:lnTo>
                  <a:pt x="339" y="89"/>
                </a:lnTo>
                <a:lnTo>
                  <a:pt x="359" y="89"/>
                </a:lnTo>
                <a:lnTo>
                  <a:pt x="339" y="156"/>
                </a:lnTo>
                <a:lnTo>
                  <a:pt x="339" y="267"/>
                </a:lnTo>
                <a:lnTo>
                  <a:pt x="323" y="286"/>
                </a:lnTo>
                <a:lnTo>
                  <a:pt x="323" y="332"/>
                </a:lnTo>
                <a:lnTo>
                  <a:pt x="286" y="353"/>
                </a:lnTo>
                <a:lnTo>
                  <a:pt x="286" y="397"/>
                </a:lnTo>
                <a:lnTo>
                  <a:pt x="306" y="420"/>
                </a:lnTo>
                <a:lnTo>
                  <a:pt x="251" y="441"/>
                </a:lnTo>
                <a:lnTo>
                  <a:pt x="125" y="420"/>
                </a:lnTo>
                <a:lnTo>
                  <a:pt x="54" y="376"/>
                </a:lnTo>
                <a:lnTo>
                  <a:pt x="0" y="267"/>
                </a:lnTo>
                <a:lnTo>
                  <a:pt x="0" y="133"/>
                </a:lnTo>
                <a:lnTo>
                  <a:pt x="54" y="89"/>
                </a:lnTo>
                <a:lnTo>
                  <a:pt x="109" y="23"/>
                </a:lnTo>
                <a:lnTo>
                  <a:pt x="162" y="23"/>
                </a:lnTo>
                <a:lnTo>
                  <a:pt x="197" y="0"/>
                </a:lnTo>
                <a:lnTo>
                  <a:pt x="251" y="23"/>
                </a:lnTo>
                <a:lnTo>
                  <a:pt x="251" y="1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" name="Group 683"/>
          <p:cNvGrpSpPr>
            <a:grpSpLocks/>
          </p:cNvGrpSpPr>
          <p:nvPr/>
        </p:nvGrpSpPr>
        <p:grpSpPr bwMode="auto">
          <a:xfrm>
            <a:off x="6508750" y="1482725"/>
            <a:ext cx="284163" cy="349250"/>
            <a:chOff x="4100" y="934"/>
            <a:chExt cx="179" cy="220"/>
          </a:xfrm>
        </p:grpSpPr>
        <p:sp>
          <p:nvSpPr>
            <p:cNvPr id="4610" name="Freeform 681"/>
            <p:cNvSpPr>
              <a:spLocks/>
            </p:cNvSpPr>
            <p:nvPr/>
          </p:nvSpPr>
          <p:spPr bwMode="auto">
            <a:xfrm>
              <a:off x="4100" y="934"/>
              <a:ext cx="179" cy="220"/>
            </a:xfrm>
            <a:custGeom>
              <a:avLst/>
              <a:gdLst>
                <a:gd name="T0" fmla="*/ 62 w 359"/>
                <a:gd name="T1" fmla="*/ 27 h 441"/>
                <a:gd name="T2" fmla="*/ 67 w 359"/>
                <a:gd name="T3" fmla="*/ 33 h 441"/>
                <a:gd name="T4" fmla="*/ 76 w 359"/>
                <a:gd name="T5" fmla="*/ 33 h 441"/>
                <a:gd name="T6" fmla="*/ 84 w 359"/>
                <a:gd name="T7" fmla="*/ 22 h 441"/>
                <a:gd name="T8" fmla="*/ 89 w 359"/>
                <a:gd name="T9" fmla="*/ 22 h 441"/>
                <a:gd name="T10" fmla="*/ 84 w 359"/>
                <a:gd name="T11" fmla="*/ 39 h 441"/>
                <a:gd name="T12" fmla="*/ 84 w 359"/>
                <a:gd name="T13" fmla="*/ 66 h 441"/>
                <a:gd name="T14" fmla="*/ 80 w 359"/>
                <a:gd name="T15" fmla="*/ 71 h 441"/>
                <a:gd name="T16" fmla="*/ 80 w 359"/>
                <a:gd name="T17" fmla="*/ 83 h 441"/>
                <a:gd name="T18" fmla="*/ 71 w 359"/>
                <a:gd name="T19" fmla="*/ 88 h 441"/>
                <a:gd name="T20" fmla="*/ 71 w 359"/>
                <a:gd name="T21" fmla="*/ 99 h 441"/>
                <a:gd name="T22" fmla="*/ 76 w 359"/>
                <a:gd name="T23" fmla="*/ 105 h 441"/>
                <a:gd name="T24" fmla="*/ 62 w 359"/>
                <a:gd name="T25" fmla="*/ 110 h 441"/>
                <a:gd name="T26" fmla="*/ 31 w 359"/>
                <a:gd name="T27" fmla="*/ 105 h 441"/>
                <a:gd name="T28" fmla="*/ 13 w 359"/>
                <a:gd name="T29" fmla="*/ 94 h 441"/>
                <a:gd name="T30" fmla="*/ 0 w 359"/>
                <a:gd name="T31" fmla="*/ 66 h 441"/>
                <a:gd name="T32" fmla="*/ 0 w 359"/>
                <a:gd name="T33" fmla="*/ 33 h 441"/>
                <a:gd name="T34" fmla="*/ 13 w 359"/>
                <a:gd name="T35" fmla="*/ 22 h 441"/>
                <a:gd name="T36" fmla="*/ 27 w 359"/>
                <a:gd name="T37" fmla="*/ 5 h 441"/>
                <a:gd name="T38" fmla="*/ 40 w 359"/>
                <a:gd name="T39" fmla="*/ 5 h 441"/>
                <a:gd name="T40" fmla="*/ 49 w 359"/>
                <a:gd name="T41" fmla="*/ 0 h 441"/>
                <a:gd name="T42" fmla="*/ 62 w 359"/>
                <a:gd name="T43" fmla="*/ 5 h 441"/>
                <a:gd name="T44" fmla="*/ 62 w 359"/>
                <a:gd name="T45" fmla="*/ 27 h 4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9"/>
                <a:gd name="T70" fmla="*/ 0 h 441"/>
                <a:gd name="T71" fmla="*/ 359 w 359"/>
                <a:gd name="T72" fmla="*/ 441 h 4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9" h="441">
                  <a:moveTo>
                    <a:pt x="251" y="111"/>
                  </a:moveTo>
                  <a:lnTo>
                    <a:pt x="268" y="133"/>
                  </a:lnTo>
                  <a:lnTo>
                    <a:pt x="306" y="133"/>
                  </a:lnTo>
                  <a:lnTo>
                    <a:pt x="339" y="89"/>
                  </a:lnTo>
                  <a:lnTo>
                    <a:pt x="359" y="89"/>
                  </a:lnTo>
                  <a:lnTo>
                    <a:pt x="339" y="156"/>
                  </a:lnTo>
                  <a:lnTo>
                    <a:pt x="339" y="267"/>
                  </a:lnTo>
                  <a:lnTo>
                    <a:pt x="323" y="286"/>
                  </a:lnTo>
                  <a:lnTo>
                    <a:pt x="323" y="332"/>
                  </a:lnTo>
                  <a:lnTo>
                    <a:pt x="286" y="353"/>
                  </a:lnTo>
                  <a:lnTo>
                    <a:pt x="286" y="397"/>
                  </a:lnTo>
                  <a:lnTo>
                    <a:pt x="306" y="420"/>
                  </a:lnTo>
                  <a:lnTo>
                    <a:pt x="251" y="441"/>
                  </a:lnTo>
                  <a:lnTo>
                    <a:pt x="125" y="420"/>
                  </a:lnTo>
                  <a:lnTo>
                    <a:pt x="54" y="376"/>
                  </a:lnTo>
                  <a:lnTo>
                    <a:pt x="0" y="267"/>
                  </a:lnTo>
                  <a:lnTo>
                    <a:pt x="0" y="133"/>
                  </a:lnTo>
                  <a:lnTo>
                    <a:pt x="54" y="89"/>
                  </a:lnTo>
                  <a:lnTo>
                    <a:pt x="109" y="23"/>
                  </a:lnTo>
                  <a:lnTo>
                    <a:pt x="162" y="23"/>
                  </a:lnTo>
                  <a:lnTo>
                    <a:pt x="197" y="0"/>
                  </a:lnTo>
                  <a:lnTo>
                    <a:pt x="251" y="23"/>
                  </a:lnTo>
                  <a:lnTo>
                    <a:pt x="251" y="111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" name="Freeform 682"/>
            <p:cNvSpPr>
              <a:spLocks/>
            </p:cNvSpPr>
            <p:nvPr/>
          </p:nvSpPr>
          <p:spPr bwMode="auto">
            <a:xfrm>
              <a:off x="4100" y="934"/>
              <a:ext cx="179" cy="220"/>
            </a:xfrm>
            <a:custGeom>
              <a:avLst/>
              <a:gdLst>
                <a:gd name="T0" fmla="*/ 62 w 359"/>
                <a:gd name="T1" fmla="*/ 27 h 441"/>
                <a:gd name="T2" fmla="*/ 67 w 359"/>
                <a:gd name="T3" fmla="*/ 33 h 441"/>
                <a:gd name="T4" fmla="*/ 76 w 359"/>
                <a:gd name="T5" fmla="*/ 33 h 441"/>
                <a:gd name="T6" fmla="*/ 84 w 359"/>
                <a:gd name="T7" fmla="*/ 22 h 441"/>
                <a:gd name="T8" fmla="*/ 89 w 359"/>
                <a:gd name="T9" fmla="*/ 22 h 441"/>
                <a:gd name="T10" fmla="*/ 84 w 359"/>
                <a:gd name="T11" fmla="*/ 39 h 441"/>
                <a:gd name="T12" fmla="*/ 84 w 359"/>
                <a:gd name="T13" fmla="*/ 66 h 441"/>
                <a:gd name="T14" fmla="*/ 80 w 359"/>
                <a:gd name="T15" fmla="*/ 71 h 441"/>
                <a:gd name="T16" fmla="*/ 80 w 359"/>
                <a:gd name="T17" fmla="*/ 83 h 441"/>
                <a:gd name="T18" fmla="*/ 71 w 359"/>
                <a:gd name="T19" fmla="*/ 88 h 441"/>
                <a:gd name="T20" fmla="*/ 71 w 359"/>
                <a:gd name="T21" fmla="*/ 99 h 441"/>
                <a:gd name="T22" fmla="*/ 76 w 359"/>
                <a:gd name="T23" fmla="*/ 105 h 441"/>
                <a:gd name="T24" fmla="*/ 62 w 359"/>
                <a:gd name="T25" fmla="*/ 110 h 441"/>
                <a:gd name="T26" fmla="*/ 31 w 359"/>
                <a:gd name="T27" fmla="*/ 105 h 441"/>
                <a:gd name="T28" fmla="*/ 13 w 359"/>
                <a:gd name="T29" fmla="*/ 94 h 441"/>
                <a:gd name="T30" fmla="*/ 0 w 359"/>
                <a:gd name="T31" fmla="*/ 66 h 441"/>
                <a:gd name="T32" fmla="*/ 0 w 359"/>
                <a:gd name="T33" fmla="*/ 33 h 441"/>
                <a:gd name="T34" fmla="*/ 13 w 359"/>
                <a:gd name="T35" fmla="*/ 22 h 441"/>
                <a:gd name="T36" fmla="*/ 27 w 359"/>
                <a:gd name="T37" fmla="*/ 5 h 441"/>
                <a:gd name="T38" fmla="*/ 40 w 359"/>
                <a:gd name="T39" fmla="*/ 5 h 441"/>
                <a:gd name="T40" fmla="*/ 49 w 359"/>
                <a:gd name="T41" fmla="*/ 0 h 441"/>
                <a:gd name="T42" fmla="*/ 62 w 359"/>
                <a:gd name="T43" fmla="*/ 5 h 441"/>
                <a:gd name="T44" fmla="*/ 62 w 359"/>
                <a:gd name="T45" fmla="*/ 27 h 4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9"/>
                <a:gd name="T70" fmla="*/ 0 h 441"/>
                <a:gd name="T71" fmla="*/ 359 w 359"/>
                <a:gd name="T72" fmla="*/ 441 h 4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9" h="441">
                  <a:moveTo>
                    <a:pt x="251" y="111"/>
                  </a:moveTo>
                  <a:lnTo>
                    <a:pt x="268" y="133"/>
                  </a:lnTo>
                  <a:lnTo>
                    <a:pt x="306" y="133"/>
                  </a:lnTo>
                  <a:lnTo>
                    <a:pt x="339" y="89"/>
                  </a:lnTo>
                  <a:lnTo>
                    <a:pt x="359" y="89"/>
                  </a:lnTo>
                  <a:lnTo>
                    <a:pt x="339" y="156"/>
                  </a:lnTo>
                  <a:lnTo>
                    <a:pt x="339" y="267"/>
                  </a:lnTo>
                  <a:lnTo>
                    <a:pt x="323" y="286"/>
                  </a:lnTo>
                  <a:lnTo>
                    <a:pt x="323" y="332"/>
                  </a:lnTo>
                  <a:lnTo>
                    <a:pt x="286" y="353"/>
                  </a:lnTo>
                  <a:lnTo>
                    <a:pt x="286" y="397"/>
                  </a:lnTo>
                  <a:lnTo>
                    <a:pt x="306" y="420"/>
                  </a:lnTo>
                  <a:lnTo>
                    <a:pt x="251" y="441"/>
                  </a:lnTo>
                  <a:lnTo>
                    <a:pt x="125" y="420"/>
                  </a:lnTo>
                  <a:lnTo>
                    <a:pt x="54" y="376"/>
                  </a:lnTo>
                  <a:lnTo>
                    <a:pt x="0" y="267"/>
                  </a:lnTo>
                  <a:lnTo>
                    <a:pt x="0" y="133"/>
                  </a:lnTo>
                  <a:lnTo>
                    <a:pt x="54" y="89"/>
                  </a:lnTo>
                  <a:lnTo>
                    <a:pt x="109" y="23"/>
                  </a:lnTo>
                  <a:lnTo>
                    <a:pt x="162" y="23"/>
                  </a:lnTo>
                  <a:lnTo>
                    <a:pt x="197" y="0"/>
                  </a:lnTo>
                  <a:lnTo>
                    <a:pt x="251" y="23"/>
                  </a:lnTo>
                  <a:lnTo>
                    <a:pt x="251" y="11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7" name="Freeform 684"/>
          <p:cNvSpPr>
            <a:spLocks/>
          </p:cNvSpPr>
          <p:nvPr/>
        </p:nvSpPr>
        <p:spPr bwMode="auto">
          <a:xfrm>
            <a:off x="4400550" y="1516063"/>
            <a:ext cx="298450" cy="492125"/>
          </a:xfrm>
          <a:custGeom>
            <a:avLst/>
            <a:gdLst>
              <a:gd name="T0" fmla="*/ 192162100 w 376"/>
              <a:gd name="T1" fmla="*/ 154091653 h 618"/>
              <a:gd name="T2" fmla="*/ 214213311 w 376"/>
              <a:gd name="T3" fmla="*/ 181993059 h 618"/>
              <a:gd name="T4" fmla="*/ 225554407 w 376"/>
              <a:gd name="T5" fmla="*/ 195309892 h 618"/>
              <a:gd name="T6" fmla="*/ 236894710 w 376"/>
              <a:gd name="T7" fmla="*/ 211163050 h 618"/>
              <a:gd name="T8" fmla="*/ 236894710 w 376"/>
              <a:gd name="T9" fmla="*/ 239064456 h 618"/>
              <a:gd name="T10" fmla="*/ 214213311 w 376"/>
              <a:gd name="T11" fmla="*/ 252381289 h 618"/>
              <a:gd name="T12" fmla="*/ 214213311 w 376"/>
              <a:gd name="T13" fmla="*/ 293599529 h 618"/>
              <a:gd name="T14" fmla="*/ 202242721 w 376"/>
              <a:gd name="T15" fmla="*/ 308184101 h 618"/>
              <a:gd name="T16" fmla="*/ 180821003 w 376"/>
              <a:gd name="T17" fmla="*/ 350670080 h 618"/>
              <a:gd name="T18" fmla="*/ 168220226 w 376"/>
              <a:gd name="T19" fmla="*/ 378571486 h 618"/>
              <a:gd name="T20" fmla="*/ 112776807 w 376"/>
              <a:gd name="T21" fmla="*/ 363986913 h 618"/>
              <a:gd name="T22" fmla="*/ 88835702 w 376"/>
              <a:gd name="T23" fmla="*/ 391888320 h 618"/>
              <a:gd name="T24" fmla="*/ 66783747 w 376"/>
              <a:gd name="T25" fmla="*/ 391888320 h 618"/>
              <a:gd name="T26" fmla="*/ 45362810 w 376"/>
              <a:gd name="T27" fmla="*/ 308184101 h 618"/>
              <a:gd name="T28" fmla="*/ 45362810 w 376"/>
              <a:gd name="T29" fmla="*/ 265698123 h 618"/>
              <a:gd name="T30" fmla="*/ 22051168 w 376"/>
              <a:gd name="T31" fmla="*/ 239064456 h 618"/>
              <a:gd name="T32" fmla="*/ 10710862 w 376"/>
              <a:gd name="T33" fmla="*/ 223211348 h 618"/>
              <a:gd name="T34" fmla="*/ 10710862 w 376"/>
              <a:gd name="T35" fmla="*/ 195309892 h 618"/>
              <a:gd name="T36" fmla="*/ 0 w 376"/>
              <a:gd name="T37" fmla="*/ 154091653 h 618"/>
              <a:gd name="T38" fmla="*/ 33392270 w 376"/>
              <a:gd name="T39" fmla="*/ 112874209 h 618"/>
              <a:gd name="T40" fmla="*/ 101436479 w 376"/>
              <a:gd name="T41" fmla="*/ 43120657 h 618"/>
              <a:gd name="T42" fmla="*/ 101436479 w 376"/>
              <a:gd name="T43" fmla="*/ 0 h 618"/>
              <a:gd name="T44" fmla="*/ 202242721 w 376"/>
              <a:gd name="T45" fmla="*/ 14584579 h 618"/>
              <a:gd name="T46" fmla="*/ 192162100 w 376"/>
              <a:gd name="T47" fmla="*/ 154091653 h 6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76"/>
              <a:gd name="T73" fmla="*/ 0 h 618"/>
              <a:gd name="T74" fmla="*/ 376 w 376"/>
              <a:gd name="T75" fmla="*/ 618 h 6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76" h="618">
                <a:moveTo>
                  <a:pt x="305" y="243"/>
                </a:moveTo>
                <a:lnTo>
                  <a:pt x="340" y="287"/>
                </a:lnTo>
                <a:lnTo>
                  <a:pt x="358" y="308"/>
                </a:lnTo>
                <a:lnTo>
                  <a:pt x="376" y="333"/>
                </a:lnTo>
                <a:lnTo>
                  <a:pt x="376" y="377"/>
                </a:lnTo>
                <a:lnTo>
                  <a:pt x="340" y="398"/>
                </a:lnTo>
                <a:lnTo>
                  <a:pt x="340" y="463"/>
                </a:lnTo>
                <a:lnTo>
                  <a:pt x="321" y="486"/>
                </a:lnTo>
                <a:lnTo>
                  <a:pt x="287" y="553"/>
                </a:lnTo>
                <a:lnTo>
                  <a:pt x="267" y="597"/>
                </a:lnTo>
                <a:lnTo>
                  <a:pt x="179" y="574"/>
                </a:lnTo>
                <a:lnTo>
                  <a:pt x="141" y="618"/>
                </a:lnTo>
                <a:lnTo>
                  <a:pt x="106" y="618"/>
                </a:lnTo>
                <a:lnTo>
                  <a:pt x="72" y="486"/>
                </a:lnTo>
                <a:lnTo>
                  <a:pt x="72" y="419"/>
                </a:lnTo>
                <a:lnTo>
                  <a:pt x="35" y="377"/>
                </a:lnTo>
                <a:lnTo>
                  <a:pt x="17" y="352"/>
                </a:lnTo>
                <a:lnTo>
                  <a:pt x="17" y="308"/>
                </a:lnTo>
                <a:lnTo>
                  <a:pt x="0" y="243"/>
                </a:lnTo>
                <a:lnTo>
                  <a:pt x="53" y="178"/>
                </a:lnTo>
                <a:lnTo>
                  <a:pt x="161" y="68"/>
                </a:lnTo>
                <a:lnTo>
                  <a:pt x="161" y="0"/>
                </a:lnTo>
                <a:lnTo>
                  <a:pt x="321" y="23"/>
                </a:lnTo>
                <a:lnTo>
                  <a:pt x="305" y="2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687"/>
          <p:cNvGrpSpPr>
            <a:grpSpLocks/>
          </p:cNvGrpSpPr>
          <p:nvPr/>
        </p:nvGrpSpPr>
        <p:grpSpPr bwMode="auto">
          <a:xfrm>
            <a:off x="4400550" y="1516063"/>
            <a:ext cx="298450" cy="492125"/>
            <a:chOff x="2772" y="955"/>
            <a:chExt cx="188" cy="310"/>
          </a:xfrm>
        </p:grpSpPr>
        <p:sp>
          <p:nvSpPr>
            <p:cNvPr id="4608" name="Freeform 685"/>
            <p:cNvSpPr>
              <a:spLocks/>
            </p:cNvSpPr>
            <p:nvPr/>
          </p:nvSpPr>
          <p:spPr bwMode="auto">
            <a:xfrm>
              <a:off x="2772" y="955"/>
              <a:ext cx="188" cy="310"/>
            </a:xfrm>
            <a:custGeom>
              <a:avLst/>
              <a:gdLst>
                <a:gd name="T0" fmla="*/ 77 w 376"/>
                <a:gd name="T1" fmla="*/ 61 h 618"/>
                <a:gd name="T2" fmla="*/ 85 w 376"/>
                <a:gd name="T3" fmla="*/ 72 h 618"/>
                <a:gd name="T4" fmla="*/ 90 w 376"/>
                <a:gd name="T5" fmla="*/ 77 h 618"/>
                <a:gd name="T6" fmla="*/ 94 w 376"/>
                <a:gd name="T7" fmla="*/ 84 h 618"/>
                <a:gd name="T8" fmla="*/ 94 w 376"/>
                <a:gd name="T9" fmla="*/ 95 h 618"/>
                <a:gd name="T10" fmla="*/ 85 w 376"/>
                <a:gd name="T11" fmla="*/ 100 h 618"/>
                <a:gd name="T12" fmla="*/ 85 w 376"/>
                <a:gd name="T13" fmla="*/ 116 h 618"/>
                <a:gd name="T14" fmla="*/ 81 w 376"/>
                <a:gd name="T15" fmla="*/ 122 h 618"/>
                <a:gd name="T16" fmla="*/ 72 w 376"/>
                <a:gd name="T17" fmla="*/ 139 h 618"/>
                <a:gd name="T18" fmla="*/ 67 w 376"/>
                <a:gd name="T19" fmla="*/ 150 h 618"/>
                <a:gd name="T20" fmla="*/ 45 w 376"/>
                <a:gd name="T21" fmla="*/ 144 h 618"/>
                <a:gd name="T22" fmla="*/ 36 w 376"/>
                <a:gd name="T23" fmla="*/ 156 h 618"/>
                <a:gd name="T24" fmla="*/ 26 w 376"/>
                <a:gd name="T25" fmla="*/ 156 h 618"/>
                <a:gd name="T26" fmla="*/ 18 w 376"/>
                <a:gd name="T27" fmla="*/ 122 h 618"/>
                <a:gd name="T28" fmla="*/ 18 w 376"/>
                <a:gd name="T29" fmla="*/ 105 h 618"/>
                <a:gd name="T30" fmla="*/ 9 w 376"/>
                <a:gd name="T31" fmla="*/ 95 h 618"/>
                <a:gd name="T32" fmla="*/ 5 w 376"/>
                <a:gd name="T33" fmla="*/ 89 h 618"/>
                <a:gd name="T34" fmla="*/ 5 w 376"/>
                <a:gd name="T35" fmla="*/ 77 h 618"/>
                <a:gd name="T36" fmla="*/ 0 w 376"/>
                <a:gd name="T37" fmla="*/ 61 h 618"/>
                <a:gd name="T38" fmla="*/ 13 w 376"/>
                <a:gd name="T39" fmla="*/ 45 h 618"/>
                <a:gd name="T40" fmla="*/ 41 w 376"/>
                <a:gd name="T41" fmla="*/ 17 h 618"/>
                <a:gd name="T42" fmla="*/ 41 w 376"/>
                <a:gd name="T43" fmla="*/ 0 h 618"/>
                <a:gd name="T44" fmla="*/ 81 w 376"/>
                <a:gd name="T45" fmla="*/ 6 h 618"/>
                <a:gd name="T46" fmla="*/ 77 w 376"/>
                <a:gd name="T47" fmla="*/ 61 h 6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6"/>
                <a:gd name="T73" fmla="*/ 0 h 618"/>
                <a:gd name="T74" fmla="*/ 376 w 376"/>
                <a:gd name="T75" fmla="*/ 618 h 6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6" h="618">
                  <a:moveTo>
                    <a:pt x="305" y="243"/>
                  </a:moveTo>
                  <a:lnTo>
                    <a:pt x="340" y="287"/>
                  </a:lnTo>
                  <a:lnTo>
                    <a:pt x="358" y="308"/>
                  </a:lnTo>
                  <a:lnTo>
                    <a:pt x="376" y="333"/>
                  </a:lnTo>
                  <a:lnTo>
                    <a:pt x="376" y="377"/>
                  </a:lnTo>
                  <a:lnTo>
                    <a:pt x="340" y="398"/>
                  </a:lnTo>
                  <a:lnTo>
                    <a:pt x="340" y="463"/>
                  </a:lnTo>
                  <a:lnTo>
                    <a:pt x="321" y="486"/>
                  </a:lnTo>
                  <a:lnTo>
                    <a:pt x="287" y="553"/>
                  </a:lnTo>
                  <a:lnTo>
                    <a:pt x="267" y="597"/>
                  </a:lnTo>
                  <a:lnTo>
                    <a:pt x="179" y="574"/>
                  </a:lnTo>
                  <a:lnTo>
                    <a:pt x="141" y="618"/>
                  </a:lnTo>
                  <a:lnTo>
                    <a:pt x="106" y="618"/>
                  </a:lnTo>
                  <a:lnTo>
                    <a:pt x="72" y="486"/>
                  </a:lnTo>
                  <a:lnTo>
                    <a:pt x="72" y="419"/>
                  </a:lnTo>
                  <a:lnTo>
                    <a:pt x="35" y="377"/>
                  </a:lnTo>
                  <a:lnTo>
                    <a:pt x="17" y="352"/>
                  </a:lnTo>
                  <a:lnTo>
                    <a:pt x="17" y="308"/>
                  </a:lnTo>
                  <a:lnTo>
                    <a:pt x="0" y="243"/>
                  </a:lnTo>
                  <a:lnTo>
                    <a:pt x="53" y="178"/>
                  </a:lnTo>
                  <a:lnTo>
                    <a:pt x="161" y="68"/>
                  </a:lnTo>
                  <a:lnTo>
                    <a:pt x="161" y="0"/>
                  </a:lnTo>
                  <a:lnTo>
                    <a:pt x="321" y="23"/>
                  </a:lnTo>
                  <a:lnTo>
                    <a:pt x="305" y="24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" name="Freeform 686"/>
            <p:cNvSpPr>
              <a:spLocks/>
            </p:cNvSpPr>
            <p:nvPr/>
          </p:nvSpPr>
          <p:spPr bwMode="auto">
            <a:xfrm>
              <a:off x="2772" y="955"/>
              <a:ext cx="188" cy="310"/>
            </a:xfrm>
            <a:custGeom>
              <a:avLst/>
              <a:gdLst>
                <a:gd name="T0" fmla="*/ 77 w 376"/>
                <a:gd name="T1" fmla="*/ 61 h 618"/>
                <a:gd name="T2" fmla="*/ 85 w 376"/>
                <a:gd name="T3" fmla="*/ 72 h 618"/>
                <a:gd name="T4" fmla="*/ 90 w 376"/>
                <a:gd name="T5" fmla="*/ 77 h 618"/>
                <a:gd name="T6" fmla="*/ 94 w 376"/>
                <a:gd name="T7" fmla="*/ 84 h 618"/>
                <a:gd name="T8" fmla="*/ 94 w 376"/>
                <a:gd name="T9" fmla="*/ 95 h 618"/>
                <a:gd name="T10" fmla="*/ 85 w 376"/>
                <a:gd name="T11" fmla="*/ 100 h 618"/>
                <a:gd name="T12" fmla="*/ 85 w 376"/>
                <a:gd name="T13" fmla="*/ 116 h 618"/>
                <a:gd name="T14" fmla="*/ 81 w 376"/>
                <a:gd name="T15" fmla="*/ 122 h 618"/>
                <a:gd name="T16" fmla="*/ 72 w 376"/>
                <a:gd name="T17" fmla="*/ 139 h 618"/>
                <a:gd name="T18" fmla="*/ 67 w 376"/>
                <a:gd name="T19" fmla="*/ 150 h 618"/>
                <a:gd name="T20" fmla="*/ 45 w 376"/>
                <a:gd name="T21" fmla="*/ 144 h 618"/>
                <a:gd name="T22" fmla="*/ 36 w 376"/>
                <a:gd name="T23" fmla="*/ 156 h 618"/>
                <a:gd name="T24" fmla="*/ 26 w 376"/>
                <a:gd name="T25" fmla="*/ 156 h 618"/>
                <a:gd name="T26" fmla="*/ 18 w 376"/>
                <a:gd name="T27" fmla="*/ 122 h 618"/>
                <a:gd name="T28" fmla="*/ 18 w 376"/>
                <a:gd name="T29" fmla="*/ 105 h 618"/>
                <a:gd name="T30" fmla="*/ 9 w 376"/>
                <a:gd name="T31" fmla="*/ 95 h 618"/>
                <a:gd name="T32" fmla="*/ 5 w 376"/>
                <a:gd name="T33" fmla="*/ 89 h 618"/>
                <a:gd name="T34" fmla="*/ 5 w 376"/>
                <a:gd name="T35" fmla="*/ 77 h 618"/>
                <a:gd name="T36" fmla="*/ 0 w 376"/>
                <a:gd name="T37" fmla="*/ 61 h 618"/>
                <a:gd name="T38" fmla="*/ 13 w 376"/>
                <a:gd name="T39" fmla="*/ 45 h 618"/>
                <a:gd name="T40" fmla="*/ 41 w 376"/>
                <a:gd name="T41" fmla="*/ 17 h 618"/>
                <a:gd name="T42" fmla="*/ 41 w 376"/>
                <a:gd name="T43" fmla="*/ 0 h 618"/>
                <a:gd name="T44" fmla="*/ 81 w 376"/>
                <a:gd name="T45" fmla="*/ 6 h 618"/>
                <a:gd name="T46" fmla="*/ 77 w 376"/>
                <a:gd name="T47" fmla="*/ 61 h 6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6"/>
                <a:gd name="T73" fmla="*/ 0 h 618"/>
                <a:gd name="T74" fmla="*/ 376 w 376"/>
                <a:gd name="T75" fmla="*/ 618 h 6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6" h="618">
                  <a:moveTo>
                    <a:pt x="305" y="243"/>
                  </a:moveTo>
                  <a:lnTo>
                    <a:pt x="340" y="287"/>
                  </a:lnTo>
                  <a:lnTo>
                    <a:pt x="358" y="308"/>
                  </a:lnTo>
                  <a:lnTo>
                    <a:pt x="376" y="333"/>
                  </a:lnTo>
                  <a:lnTo>
                    <a:pt x="376" y="377"/>
                  </a:lnTo>
                  <a:lnTo>
                    <a:pt x="340" y="398"/>
                  </a:lnTo>
                  <a:lnTo>
                    <a:pt x="340" y="463"/>
                  </a:lnTo>
                  <a:lnTo>
                    <a:pt x="321" y="486"/>
                  </a:lnTo>
                  <a:lnTo>
                    <a:pt x="287" y="553"/>
                  </a:lnTo>
                  <a:lnTo>
                    <a:pt x="267" y="597"/>
                  </a:lnTo>
                  <a:lnTo>
                    <a:pt x="179" y="574"/>
                  </a:lnTo>
                  <a:lnTo>
                    <a:pt x="141" y="618"/>
                  </a:lnTo>
                  <a:lnTo>
                    <a:pt x="106" y="618"/>
                  </a:lnTo>
                  <a:lnTo>
                    <a:pt x="72" y="486"/>
                  </a:lnTo>
                  <a:lnTo>
                    <a:pt x="72" y="419"/>
                  </a:lnTo>
                  <a:lnTo>
                    <a:pt x="35" y="377"/>
                  </a:lnTo>
                  <a:lnTo>
                    <a:pt x="17" y="352"/>
                  </a:lnTo>
                  <a:lnTo>
                    <a:pt x="17" y="308"/>
                  </a:lnTo>
                  <a:lnTo>
                    <a:pt x="0" y="243"/>
                  </a:lnTo>
                  <a:lnTo>
                    <a:pt x="53" y="178"/>
                  </a:lnTo>
                  <a:lnTo>
                    <a:pt x="161" y="68"/>
                  </a:lnTo>
                  <a:lnTo>
                    <a:pt x="161" y="0"/>
                  </a:lnTo>
                  <a:lnTo>
                    <a:pt x="321" y="23"/>
                  </a:lnTo>
                  <a:lnTo>
                    <a:pt x="305" y="24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9" name="Freeform 688"/>
          <p:cNvSpPr>
            <a:spLocks/>
          </p:cNvSpPr>
          <p:nvPr/>
        </p:nvSpPr>
        <p:spPr bwMode="auto">
          <a:xfrm>
            <a:off x="3487738" y="1536700"/>
            <a:ext cx="514350" cy="628650"/>
          </a:xfrm>
          <a:custGeom>
            <a:avLst/>
            <a:gdLst>
              <a:gd name="T0" fmla="*/ 238784616 w 648"/>
              <a:gd name="T1" fmla="*/ 41477423 h 793"/>
              <a:gd name="T2" fmla="*/ 249495474 w 648"/>
              <a:gd name="T3" fmla="*/ 82326989 h 793"/>
              <a:gd name="T4" fmla="*/ 295488507 w 648"/>
              <a:gd name="T5" fmla="*/ 138888056 h 793"/>
              <a:gd name="T6" fmla="*/ 305569128 w 648"/>
              <a:gd name="T7" fmla="*/ 179736816 h 793"/>
              <a:gd name="T8" fmla="*/ 328880763 w 648"/>
              <a:gd name="T9" fmla="*/ 194191005 h 793"/>
              <a:gd name="T10" fmla="*/ 341481539 w 648"/>
              <a:gd name="T11" fmla="*/ 179736816 h 793"/>
              <a:gd name="T12" fmla="*/ 351562161 w 648"/>
              <a:gd name="T13" fmla="*/ 249494797 h 793"/>
              <a:gd name="T14" fmla="*/ 384953623 w 648"/>
              <a:gd name="T15" fmla="*/ 304798540 h 793"/>
              <a:gd name="T16" fmla="*/ 408265258 w 648"/>
              <a:gd name="T17" fmla="*/ 277146669 h 793"/>
              <a:gd name="T18" fmla="*/ 397554399 w 648"/>
              <a:gd name="T19" fmla="*/ 389011453 h 793"/>
              <a:gd name="T20" fmla="*/ 384953623 w 648"/>
              <a:gd name="T21" fmla="*/ 373299965 h 793"/>
              <a:gd name="T22" fmla="*/ 351562161 w 648"/>
              <a:gd name="T23" fmla="*/ 414149518 h 793"/>
              <a:gd name="T24" fmla="*/ 341481539 w 648"/>
              <a:gd name="T25" fmla="*/ 498361738 h 793"/>
              <a:gd name="T26" fmla="*/ 284147411 w 648"/>
              <a:gd name="T27" fmla="*/ 483907549 h 793"/>
              <a:gd name="T28" fmla="*/ 214843537 w 648"/>
              <a:gd name="T29" fmla="*/ 429860313 h 793"/>
              <a:gd name="T30" fmla="*/ 148058975 w 648"/>
              <a:gd name="T31" fmla="*/ 414149518 h 793"/>
              <a:gd name="T32" fmla="*/ 90725616 w 648"/>
              <a:gd name="T33" fmla="*/ 414149518 h 793"/>
              <a:gd name="T34" fmla="*/ 23941878 w 648"/>
              <a:gd name="T35" fmla="*/ 443057995 h 793"/>
              <a:gd name="T36" fmla="*/ 11341099 w 648"/>
              <a:gd name="T37" fmla="*/ 470709866 h 793"/>
              <a:gd name="T38" fmla="*/ 0 w 648"/>
              <a:gd name="T39" fmla="*/ 443057995 h 793"/>
              <a:gd name="T40" fmla="*/ 0 w 648"/>
              <a:gd name="T41" fmla="*/ 414149518 h 793"/>
              <a:gd name="T42" fmla="*/ 0 w 648"/>
              <a:gd name="T43" fmla="*/ 402208343 h 793"/>
              <a:gd name="T44" fmla="*/ 23941878 w 648"/>
              <a:gd name="T45" fmla="*/ 373299965 h 793"/>
              <a:gd name="T46" fmla="*/ 45993045 w 648"/>
              <a:gd name="T47" fmla="*/ 332450411 h 793"/>
              <a:gd name="T48" fmla="*/ 45993045 w 648"/>
              <a:gd name="T49" fmla="*/ 221842926 h 793"/>
              <a:gd name="T50" fmla="*/ 113407038 w 648"/>
              <a:gd name="T51" fmla="*/ 41477423 h 793"/>
              <a:gd name="T52" fmla="*/ 159400071 w 648"/>
              <a:gd name="T53" fmla="*/ 69129307 h 793"/>
              <a:gd name="T54" fmla="*/ 192792327 w 648"/>
              <a:gd name="T55" fmla="*/ 55932417 h 793"/>
              <a:gd name="T56" fmla="*/ 204762866 w 648"/>
              <a:gd name="T57" fmla="*/ 0 h 793"/>
              <a:gd name="T58" fmla="*/ 227444314 w 648"/>
              <a:gd name="T59" fmla="*/ 0 h 793"/>
              <a:gd name="T60" fmla="*/ 238784616 w 648"/>
              <a:gd name="T61" fmla="*/ 41477423 h 79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48"/>
              <a:gd name="T94" fmla="*/ 0 h 793"/>
              <a:gd name="T95" fmla="*/ 648 w 648"/>
              <a:gd name="T96" fmla="*/ 793 h 79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48" h="793">
                <a:moveTo>
                  <a:pt x="379" y="66"/>
                </a:moveTo>
                <a:lnTo>
                  <a:pt x="396" y="131"/>
                </a:lnTo>
                <a:lnTo>
                  <a:pt x="469" y="221"/>
                </a:lnTo>
                <a:lnTo>
                  <a:pt x="485" y="286"/>
                </a:lnTo>
                <a:lnTo>
                  <a:pt x="522" y="309"/>
                </a:lnTo>
                <a:lnTo>
                  <a:pt x="542" y="286"/>
                </a:lnTo>
                <a:lnTo>
                  <a:pt x="558" y="397"/>
                </a:lnTo>
                <a:lnTo>
                  <a:pt x="611" y="485"/>
                </a:lnTo>
                <a:lnTo>
                  <a:pt x="648" y="441"/>
                </a:lnTo>
                <a:lnTo>
                  <a:pt x="631" y="619"/>
                </a:lnTo>
                <a:lnTo>
                  <a:pt x="611" y="594"/>
                </a:lnTo>
                <a:lnTo>
                  <a:pt x="558" y="659"/>
                </a:lnTo>
                <a:lnTo>
                  <a:pt x="542" y="793"/>
                </a:lnTo>
                <a:lnTo>
                  <a:pt x="451" y="770"/>
                </a:lnTo>
                <a:lnTo>
                  <a:pt x="341" y="684"/>
                </a:lnTo>
                <a:lnTo>
                  <a:pt x="235" y="659"/>
                </a:lnTo>
                <a:lnTo>
                  <a:pt x="144" y="659"/>
                </a:lnTo>
                <a:lnTo>
                  <a:pt x="38" y="705"/>
                </a:lnTo>
                <a:lnTo>
                  <a:pt x="18" y="749"/>
                </a:lnTo>
                <a:lnTo>
                  <a:pt x="0" y="705"/>
                </a:lnTo>
                <a:lnTo>
                  <a:pt x="0" y="659"/>
                </a:lnTo>
                <a:lnTo>
                  <a:pt x="0" y="640"/>
                </a:lnTo>
                <a:lnTo>
                  <a:pt x="38" y="594"/>
                </a:lnTo>
                <a:lnTo>
                  <a:pt x="73" y="529"/>
                </a:lnTo>
                <a:lnTo>
                  <a:pt x="73" y="353"/>
                </a:lnTo>
                <a:lnTo>
                  <a:pt x="180" y="66"/>
                </a:lnTo>
                <a:lnTo>
                  <a:pt x="253" y="110"/>
                </a:lnTo>
                <a:lnTo>
                  <a:pt x="306" y="89"/>
                </a:lnTo>
                <a:lnTo>
                  <a:pt x="325" y="0"/>
                </a:lnTo>
                <a:lnTo>
                  <a:pt x="361" y="0"/>
                </a:lnTo>
                <a:lnTo>
                  <a:pt x="379" y="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67" name="Group 691"/>
          <p:cNvGrpSpPr>
            <a:grpSpLocks/>
          </p:cNvGrpSpPr>
          <p:nvPr/>
        </p:nvGrpSpPr>
        <p:grpSpPr bwMode="auto">
          <a:xfrm>
            <a:off x="3487738" y="1536700"/>
            <a:ext cx="514350" cy="628650"/>
            <a:chOff x="2197" y="968"/>
            <a:chExt cx="324" cy="396"/>
          </a:xfrm>
        </p:grpSpPr>
        <p:sp>
          <p:nvSpPr>
            <p:cNvPr id="4606" name="Freeform 689"/>
            <p:cNvSpPr>
              <a:spLocks/>
            </p:cNvSpPr>
            <p:nvPr/>
          </p:nvSpPr>
          <p:spPr bwMode="auto">
            <a:xfrm>
              <a:off x="2197" y="968"/>
              <a:ext cx="324" cy="396"/>
            </a:xfrm>
            <a:custGeom>
              <a:avLst/>
              <a:gdLst>
                <a:gd name="T0" fmla="*/ 94 w 648"/>
                <a:gd name="T1" fmla="*/ 16 h 793"/>
                <a:gd name="T2" fmla="*/ 99 w 648"/>
                <a:gd name="T3" fmla="*/ 32 h 793"/>
                <a:gd name="T4" fmla="*/ 117 w 648"/>
                <a:gd name="T5" fmla="*/ 55 h 793"/>
                <a:gd name="T6" fmla="*/ 121 w 648"/>
                <a:gd name="T7" fmla="*/ 71 h 793"/>
                <a:gd name="T8" fmla="*/ 131 w 648"/>
                <a:gd name="T9" fmla="*/ 77 h 793"/>
                <a:gd name="T10" fmla="*/ 136 w 648"/>
                <a:gd name="T11" fmla="*/ 71 h 793"/>
                <a:gd name="T12" fmla="*/ 140 w 648"/>
                <a:gd name="T13" fmla="*/ 99 h 793"/>
                <a:gd name="T14" fmla="*/ 153 w 648"/>
                <a:gd name="T15" fmla="*/ 121 h 793"/>
                <a:gd name="T16" fmla="*/ 162 w 648"/>
                <a:gd name="T17" fmla="*/ 110 h 793"/>
                <a:gd name="T18" fmla="*/ 158 w 648"/>
                <a:gd name="T19" fmla="*/ 154 h 793"/>
                <a:gd name="T20" fmla="*/ 153 w 648"/>
                <a:gd name="T21" fmla="*/ 148 h 793"/>
                <a:gd name="T22" fmla="*/ 140 w 648"/>
                <a:gd name="T23" fmla="*/ 164 h 793"/>
                <a:gd name="T24" fmla="*/ 136 w 648"/>
                <a:gd name="T25" fmla="*/ 198 h 793"/>
                <a:gd name="T26" fmla="*/ 112 w 648"/>
                <a:gd name="T27" fmla="*/ 192 h 793"/>
                <a:gd name="T28" fmla="*/ 85 w 648"/>
                <a:gd name="T29" fmla="*/ 171 h 793"/>
                <a:gd name="T30" fmla="*/ 58 w 648"/>
                <a:gd name="T31" fmla="*/ 164 h 793"/>
                <a:gd name="T32" fmla="*/ 36 w 648"/>
                <a:gd name="T33" fmla="*/ 164 h 793"/>
                <a:gd name="T34" fmla="*/ 10 w 648"/>
                <a:gd name="T35" fmla="*/ 176 h 793"/>
                <a:gd name="T36" fmla="*/ 5 w 648"/>
                <a:gd name="T37" fmla="*/ 187 h 793"/>
                <a:gd name="T38" fmla="*/ 0 w 648"/>
                <a:gd name="T39" fmla="*/ 176 h 793"/>
                <a:gd name="T40" fmla="*/ 0 w 648"/>
                <a:gd name="T41" fmla="*/ 164 h 793"/>
                <a:gd name="T42" fmla="*/ 0 w 648"/>
                <a:gd name="T43" fmla="*/ 160 h 793"/>
                <a:gd name="T44" fmla="*/ 10 w 648"/>
                <a:gd name="T45" fmla="*/ 148 h 793"/>
                <a:gd name="T46" fmla="*/ 19 w 648"/>
                <a:gd name="T47" fmla="*/ 132 h 793"/>
                <a:gd name="T48" fmla="*/ 19 w 648"/>
                <a:gd name="T49" fmla="*/ 88 h 793"/>
                <a:gd name="T50" fmla="*/ 45 w 648"/>
                <a:gd name="T51" fmla="*/ 16 h 793"/>
                <a:gd name="T52" fmla="*/ 63 w 648"/>
                <a:gd name="T53" fmla="*/ 27 h 793"/>
                <a:gd name="T54" fmla="*/ 77 w 648"/>
                <a:gd name="T55" fmla="*/ 22 h 793"/>
                <a:gd name="T56" fmla="*/ 81 w 648"/>
                <a:gd name="T57" fmla="*/ 0 h 793"/>
                <a:gd name="T58" fmla="*/ 90 w 648"/>
                <a:gd name="T59" fmla="*/ 0 h 793"/>
                <a:gd name="T60" fmla="*/ 94 w 648"/>
                <a:gd name="T61" fmla="*/ 16 h 7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48"/>
                <a:gd name="T94" fmla="*/ 0 h 793"/>
                <a:gd name="T95" fmla="*/ 648 w 648"/>
                <a:gd name="T96" fmla="*/ 793 h 7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48" h="793">
                  <a:moveTo>
                    <a:pt x="379" y="66"/>
                  </a:moveTo>
                  <a:lnTo>
                    <a:pt x="396" y="131"/>
                  </a:lnTo>
                  <a:lnTo>
                    <a:pt x="469" y="221"/>
                  </a:lnTo>
                  <a:lnTo>
                    <a:pt x="485" y="286"/>
                  </a:lnTo>
                  <a:lnTo>
                    <a:pt x="522" y="309"/>
                  </a:lnTo>
                  <a:lnTo>
                    <a:pt x="542" y="286"/>
                  </a:lnTo>
                  <a:lnTo>
                    <a:pt x="558" y="397"/>
                  </a:lnTo>
                  <a:lnTo>
                    <a:pt x="611" y="485"/>
                  </a:lnTo>
                  <a:lnTo>
                    <a:pt x="648" y="441"/>
                  </a:lnTo>
                  <a:lnTo>
                    <a:pt x="631" y="619"/>
                  </a:lnTo>
                  <a:lnTo>
                    <a:pt x="611" y="594"/>
                  </a:lnTo>
                  <a:lnTo>
                    <a:pt x="558" y="659"/>
                  </a:lnTo>
                  <a:lnTo>
                    <a:pt x="542" y="793"/>
                  </a:lnTo>
                  <a:lnTo>
                    <a:pt x="451" y="770"/>
                  </a:lnTo>
                  <a:lnTo>
                    <a:pt x="341" y="684"/>
                  </a:lnTo>
                  <a:lnTo>
                    <a:pt x="235" y="659"/>
                  </a:lnTo>
                  <a:lnTo>
                    <a:pt x="144" y="659"/>
                  </a:lnTo>
                  <a:lnTo>
                    <a:pt x="38" y="705"/>
                  </a:lnTo>
                  <a:lnTo>
                    <a:pt x="18" y="749"/>
                  </a:lnTo>
                  <a:lnTo>
                    <a:pt x="0" y="705"/>
                  </a:lnTo>
                  <a:lnTo>
                    <a:pt x="0" y="659"/>
                  </a:lnTo>
                  <a:lnTo>
                    <a:pt x="0" y="640"/>
                  </a:lnTo>
                  <a:lnTo>
                    <a:pt x="38" y="594"/>
                  </a:lnTo>
                  <a:lnTo>
                    <a:pt x="73" y="529"/>
                  </a:lnTo>
                  <a:lnTo>
                    <a:pt x="73" y="353"/>
                  </a:lnTo>
                  <a:lnTo>
                    <a:pt x="180" y="66"/>
                  </a:lnTo>
                  <a:lnTo>
                    <a:pt x="253" y="110"/>
                  </a:lnTo>
                  <a:lnTo>
                    <a:pt x="306" y="89"/>
                  </a:lnTo>
                  <a:lnTo>
                    <a:pt x="325" y="0"/>
                  </a:lnTo>
                  <a:lnTo>
                    <a:pt x="361" y="0"/>
                  </a:lnTo>
                  <a:lnTo>
                    <a:pt x="379" y="66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7" name="Freeform 690"/>
            <p:cNvSpPr>
              <a:spLocks/>
            </p:cNvSpPr>
            <p:nvPr/>
          </p:nvSpPr>
          <p:spPr bwMode="auto">
            <a:xfrm>
              <a:off x="2197" y="968"/>
              <a:ext cx="324" cy="396"/>
            </a:xfrm>
            <a:custGeom>
              <a:avLst/>
              <a:gdLst>
                <a:gd name="T0" fmla="*/ 94 w 648"/>
                <a:gd name="T1" fmla="*/ 16 h 793"/>
                <a:gd name="T2" fmla="*/ 99 w 648"/>
                <a:gd name="T3" fmla="*/ 32 h 793"/>
                <a:gd name="T4" fmla="*/ 117 w 648"/>
                <a:gd name="T5" fmla="*/ 55 h 793"/>
                <a:gd name="T6" fmla="*/ 121 w 648"/>
                <a:gd name="T7" fmla="*/ 71 h 793"/>
                <a:gd name="T8" fmla="*/ 131 w 648"/>
                <a:gd name="T9" fmla="*/ 77 h 793"/>
                <a:gd name="T10" fmla="*/ 136 w 648"/>
                <a:gd name="T11" fmla="*/ 71 h 793"/>
                <a:gd name="T12" fmla="*/ 140 w 648"/>
                <a:gd name="T13" fmla="*/ 99 h 793"/>
                <a:gd name="T14" fmla="*/ 153 w 648"/>
                <a:gd name="T15" fmla="*/ 121 h 793"/>
                <a:gd name="T16" fmla="*/ 162 w 648"/>
                <a:gd name="T17" fmla="*/ 110 h 793"/>
                <a:gd name="T18" fmla="*/ 158 w 648"/>
                <a:gd name="T19" fmla="*/ 154 h 793"/>
                <a:gd name="T20" fmla="*/ 153 w 648"/>
                <a:gd name="T21" fmla="*/ 148 h 793"/>
                <a:gd name="T22" fmla="*/ 140 w 648"/>
                <a:gd name="T23" fmla="*/ 164 h 793"/>
                <a:gd name="T24" fmla="*/ 136 w 648"/>
                <a:gd name="T25" fmla="*/ 198 h 793"/>
                <a:gd name="T26" fmla="*/ 112 w 648"/>
                <a:gd name="T27" fmla="*/ 192 h 793"/>
                <a:gd name="T28" fmla="*/ 85 w 648"/>
                <a:gd name="T29" fmla="*/ 171 h 793"/>
                <a:gd name="T30" fmla="*/ 58 w 648"/>
                <a:gd name="T31" fmla="*/ 164 h 793"/>
                <a:gd name="T32" fmla="*/ 36 w 648"/>
                <a:gd name="T33" fmla="*/ 164 h 793"/>
                <a:gd name="T34" fmla="*/ 10 w 648"/>
                <a:gd name="T35" fmla="*/ 176 h 793"/>
                <a:gd name="T36" fmla="*/ 5 w 648"/>
                <a:gd name="T37" fmla="*/ 187 h 793"/>
                <a:gd name="T38" fmla="*/ 0 w 648"/>
                <a:gd name="T39" fmla="*/ 176 h 793"/>
                <a:gd name="T40" fmla="*/ 0 w 648"/>
                <a:gd name="T41" fmla="*/ 164 h 793"/>
                <a:gd name="T42" fmla="*/ 0 w 648"/>
                <a:gd name="T43" fmla="*/ 160 h 793"/>
                <a:gd name="T44" fmla="*/ 10 w 648"/>
                <a:gd name="T45" fmla="*/ 148 h 793"/>
                <a:gd name="T46" fmla="*/ 19 w 648"/>
                <a:gd name="T47" fmla="*/ 132 h 793"/>
                <a:gd name="T48" fmla="*/ 19 w 648"/>
                <a:gd name="T49" fmla="*/ 88 h 793"/>
                <a:gd name="T50" fmla="*/ 45 w 648"/>
                <a:gd name="T51" fmla="*/ 16 h 793"/>
                <a:gd name="T52" fmla="*/ 63 w 648"/>
                <a:gd name="T53" fmla="*/ 27 h 793"/>
                <a:gd name="T54" fmla="*/ 77 w 648"/>
                <a:gd name="T55" fmla="*/ 22 h 793"/>
                <a:gd name="T56" fmla="*/ 81 w 648"/>
                <a:gd name="T57" fmla="*/ 0 h 793"/>
                <a:gd name="T58" fmla="*/ 90 w 648"/>
                <a:gd name="T59" fmla="*/ 0 h 793"/>
                <a:gd name="T60" fmla="*/ 94 w 648"/>
                <a:gd name="T61" fmla="*/ 16 h 7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48"/>
                <a:gd name="T94" fmla="*/ 0 h 793"/>
                <a:gd name="T95" fmla="*/ 648 w 648"/>
                <a:gd name="T96" fmla="*/ 793 h 7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48" h="793">
                  <a:moveTo>
                    <a:pt x="379" y="66"/>
                  </a:moveTo>
                  <a:lnTo>
                    <a:pt x="396" y="131"/>
                  </a:lnTo>
                  <a:lnTo>
                    <a:pt x="469" y="221"/>
                  </a:lnTo>
                  <a:lnTo>
                    <a:pt x="485" y="286"/>
                  </a:lnTo>
                  <a:lnTo>
                    <a:pt x="522" y="309"/>
                  </a:lnTo>
                  <a:lnTo>
                    <a:pt x="542" y="286"/>
                  </a:lnTo>
                  <a:lnTo>
                    <a:pt x="558" y="397"/>
                  </a:lnTo>
                  <a:lnTo>
                    <a:pt x="611" y="485"/>
                  </a:lnTo>
                  <a:lnTo>
                    <a:pt x="648" y="441"/>
                  </a:lnTo>
                  <a:lnTo>
                    <a:pt x="631" y="619"/>
                  </a:lnTo>
                  <a:lnTo>
                    <a:pt x="611" y="594"/>
                  </a:lnTo>
                  <a:lnTo>
                    <a:pt x="558" y="659"/>
                  </a:lnTo>
                  <a:lnTo>
                    <a:pt x="542" y="793"/>
                  </a:lnTo>
                  <a:lnTo>
                    <a:pt x="451" y="770"/>
                  </a:lnTo>
                  <a:lnTo>
                    <a:pt x="341" y="684"/>
                  </a:lnTo>
                  <a:lnTo>
                    <a:pt x="235" y="659"/>
                  </a:lnTo>
                  <a:lnTo>
                    <a:pt x="144" y="659"/>
                  </a:lnTo>
                  <a:lnTo>
                    <a:pt x="38" y="705"/>
                  </a:lnTo>
                  <a:lnTo>
                    <a:pt x="18" y="749"/>
                  </a:lnTo>
                  <a:lnTo>
                    <a:pt x="0" y="705"/>
                  </a:lnTo>
                  <a:lnTo>
                    <a:pt x="0" y="659"/>
                  </a:lnTo>
                  <a:lnTo>
                    <a:pt x="0" y="640"/>
                  </a:lnTo>
                  <a:lnTo>
                    <a:pt x="38" y="594"/>
                  </a:lnTo>
                  <a:lnTo>
                    <a:pt x="73" y="529"/>
                  </a:lnTo>
                  <a:lnTo>
                    <a:pt x="73" y="353"/>
                  </a:lnTo>
                  <a:lnTo>
                    <a:pt x="180" y="66"/>
                  </a:lnTo>
                  <a:lnTo>
                    <a:pt x="253" y="110"/>
                  </a:lnTo>
                  <a:lnTo>
                    <a:pt x="306" y="89"/>
                  </a:lnTo>
                  <a:lnTo>
                    <a:pt x="325" y="0"/>
                  </a:lnTo>
                  <a:lnTo>
                    <a:pt x="361" y="0"/>
                  </a:lnTo>
                  <a:lnTo>
                    <a:pt x="379" y="6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1" name="Freeform 692"/>
          <p:cNvSpPr>
            <a:spLocks/>
          </p:cNvSpPr>
          <p:nvPr/>
        </p:nvSpPr>
        <p:spPr bwMode="auto">
          <a:xfrm>
            <a:off x="7021513" y="1550988"/>
            <a:ext cx="352425" cy="315912"/>
          </a:xfrm>
          <a:custGeom>
            <a:avLst/>
            <a:gdLst>
              <a:gd name="T0" fmla="*/ 267244061 w 446"/>
              <a:gd name="T1" fmla="*/ 56703036 h 398"/>
              <a:gd name="T2" fmla="*/ 267244061 w 446"/>
              <a:gd name="T3" fmla="*/ 68674351 h 398"/>
              <a:gd name="T4" fmla="*/ 278482939 w 446"/>
              <a:gd name="T5" fmla="*/ 84424703 h 398"/>
              <a:gd name="T6" fmla="*/ 210423052 w 446"/>
              <a:gd name="T7" fmla="*/ 166330048 h 398"/>
              <a:gd name="T8" fmla="*/ 178579121 w 446"/>
              <a:gd name="T9" fmla="*/ 209802115 h 398"/>
              <a:gd name="T10" fmla="*/ 178579121 w 446"/>
              <a:gd name="T11" fmla="*/ 236264103 h 398"/>
              <a:gd name="T12" fmla="*/ 155475535 w 446"/>
              <a:gd name="T13" fmla="*/ 250754775 h 398"/>
              <a:gd name="T14" fmla="*/ 132997780 w 446"/>
              <a:gd name="T15" fmla="*/ 250754775 h 398"/>
              <a:gd name="T16" fmla="*/ 99904583 w 446"/>
              <a:gd name="T17" fmla="*/ 194051714 h 398"/>
              <a:gd name="T18" fmla="*/ 76800997 w 446"/>
              <a:gd name="T19" fmla="*/ 194051714 h 398"/>
              <a:gd name="T20" fmla="*/ 55571743 w 446"/>
              <a:gd name="T21" fmla="*/ 209802115 h 398"/>
              <a:gd name="T22" fmla="*/ 33717435 w 446"/>
              <a:gd name="T23" fmla="*/ 194051714 h 398"/>
              <a:gd name="T24" fmla="*/ 11238881 w 446"/>
              <a:gd name="T25" fmla="*/ 194051714 h 398"/>
              <a:gd name="T26" fmla="*/ 0 w 446"/>
              <a:gd name="T27" fmla="*/ 166330048 h 398"/>
              <a:gd name="T28" fmla="*/ 33717435 w 446"/>
              <a:gd name="T29" fmla="*/ 112146394 h 398"/>
              <a:gd name="T30" fmla="*/ 76800997 w 446"/>
              <a:gd name="T31" fmla="*/ 97655697 h 398"/>
              <a:gd name="T32" fmla="*/ 88664915 w 446"/>
              <a:gd name="T33" fmla="*/ 68674351 h 398"/>
              <a:gd name="T34" fmla="*/ 111143485 w 446"/>
              <a:gd name="T35" fmla="*/ 56703036 h 398"/>
              <a:gd name="T36" fmla="*/ 121758112 w 446"/>
              <a:gd name="T37" fmla="*/ 84424703 h 398"/>
              <a:gd name="T38" fmla="*/ 155475535 w 446"/>
              <a:gd name="T39" fmla="*/ 97655697 h 398"/>
              <a:gd name="T40" fmla="*/ 166090953 w 446"/>
              <a:gd name="T41" fmla="*/ 56703036 h 398"/>
              <a:gd name="T42" fmla="*/ 189817999 w 446"/>
              <a:gd name="T43" fmla="*/ 56703036 h 398"/>
              <a:gd name="T44" fmla="*/ 210423052 w 446"/>
              <a:gd name="T45" fmla="*/ 56703036 h 398"/>
              <a:gd name="T46" fmla="*/ 222911221 w 446"/>
              <a:gd name="T47" fmla="*/ 27721679 h 398"/>
              <a:gd name="T48" fmla="*/ 232901598 w 446"/>
              <a:gd name="T49" fmla="*/ 27721679 h 398"/>
              <a:gd name="T50" fmla="*/ 244765516 w 446"/>
              <a:gd name="T51" fmla="*/ 0 h 398"/>
              <a:gd name="T52" fmla="*/ 244765516 w 446"/>
              <a:gd name="T53" fmla="*/ 43472824 h 398"/>
              <a:gd name="T54" fmla="*/ 267244061 w 446"/>
              <a:gd name="T55" fmla="*/ 56703036 h 3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6"/>
              <a:gd name="T85" fmla="*/ 0 h 398"/>
              <a:gd name="T86" fmla="*/ 446 w 446"/>
              <a:gd name="T87" fmla="*/ 398 h 3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6" h="398">
                <a:moveTo>
                  <a:pt x="428" y="90"/>
                </a:moveTo>
                <a:lnTo>
                  <a:pt x="428" y="109"/>
                </a:lnTo>
                <a:lnTo>
                  <a:pt x="446" y="134"/>
                </a:lnTo>
                <a:lnTo>
                  <a:pt x="337" y="264"/>
                </a:lnTo>
                <a:lnTo>
                  <a:pt x="286" y="333"/>
                </a:lnTo>
                <a:lnTo>
                  <a:pt x="286" y="375"/>
                </a:lnTo>
                <a:lnTo>
                  <a:pt x="249" y="398"/>
                </a:lnTo>
                <a:lnTo>
                  <a:pt x="213" y="398"/>
                </a:lnTo>
                <a:lnTo>
                  <a:pt x="160" y="308"/>
                </a:lnTo>
                <a:lnTo>
                  <a:pt x="123" y="308"/>
                </a:lnTo>
                <a:lnTo>
                  <a:pt x="89" y="333"/>
                </a:lnTo>
                <a:lnTo>
                  <a:pt x="54" y="308"/>
                </a:lnTo>
                <a:lnTo>
                  <a:pt x="18" y="308"/>
                </a:lnTo>
                <a:lnTo>
                  <a:pt x="0" y="264"/>
                </a:lnTo>
                <a:lnTo>
                  <a:pt x="54" y="178"/>
                </a:lnTo>
                <a:lnTo>
                  <a:pt x="123" y="155"/>
                </a:lnTo>
                <a:lnTo>
                  <a:pt x="142" y="109"/>
                </a:lnTo>
                <a:lnTo>
                  <a:pt x="178" y="90"/>
                </a:lnTo>
                <a:lnTo>
                  <a:pt x="195" y="134"/>
                </a:lnTo>
                <a:lnTo>
                  <a:pt x="249" y="155"/>
                </a:lnTo>
                <a:lnTo>
                  <a:pt x="266" y="90"/>
                </a:lnTo>
                <a:lnTo>
                  <a:pt x="304" y="90"/>
                </a:lnTo>
                <a:lnTo>
                  <a:pt x="337" y="90"/>
                </a:lnTo>
                <a:lnTo>
                  <a:pt x="357" y="44"/>
                </a:lnTo>
                <a:lnTo>
                  <a:pt x="373" y="44"/>
                </a:lnTo>
                <a:lnTo>
                  <a:pt x="392" y="0"/>
                </a:lnTo>
                <a:lnTo>
                  <a:pt x="392" y="69"/>
                </a:lnTo>
                <a:lnTo>
                  <a:pt x="428" y="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68" name="Group 695"/>
          <p:cNvGrpSpPr>
            <a:grpSpLocks/>
          </p:cNvGrpSpPr>
          <p:nvPr/>
        </p:nvGrpSpPr>
        <p:grpSpPr bwMode="auto">
          <a:xfrm>
            <a:off x="7021513" y="1550988"/>
            <a:ext cx="352425" cy="315912"/>
            <a:chOff x="4423" y="977"/>
            <a:chExt cx="222" cy="199"/>
          </a:xfrm>
        </p:grpSpPr>
        <p:sp>
          <p:nvSpPr>
            <p:cNvPr id="4604" name="Freeform 693"/>
            <p:cNvSpPr>
              <a:spLocks/>
            </p:cNvSpPr>
            <p:nvPr/>
          </p:nvSpPr>
          <p:spPr bwMode="auto">
            <a:xfrm>
              <a:off x="4423" y="977"/>
              <a:ext cx="222" cy="199"/>
            </a:xfrm>
            <a:custGeom>
              <a:avLst/>
              <a:gdLst>
                <a:gd name="T0" fmla="*/ 106 w 446"/>
                <a:gd name="T1" fmla="*/ 23 h 398"/>
                <a:gd name="T2" fmla="*/ 106 w 446"/>
                <a:gd name="T3" fmla="*/ 27 h 398"/>
                <a:gd name="T4" fmla="*/ 111 w 446"/>
                <a:gd name="T5" fmla="*/ 34 h 398"/>
                <a:gd name="T6" fmla="*/ 84 w 446"/>
                <a:gd name="T7" fmla="*/ 66 h 398"/>
                <a:gd name="T8" fmla="*/ 71 w 446"/>
                <a:gd name="T9" fmla="*/ 84 h 398"/>
                <a:gd name="T10" fmla="*/ 71 w 446"/>
                <a:gd name="T11" fmla="*/ 94 h 398"/>
                <a:gd name="T12" fmla="*/ 62 w 446"/>
                <a:gd name="T13" fmla="*/ 100 h 398"/>
                <a:gd name="T14" fmla="*/ 53 w 446"/>
                <a:gd name="T15" fmla="*/ 100 h 398"/>
                <a:gd name="T16" fmla="*/ 40 w 446"/>
                <a:gd name="T17" fmla="*/ 77 h 398"/>
                <a:gd name="T18" fmla="*/ 30 w 446"/>
                <a:gd name="T19" fmla="*/ 77 h 398"/>
                <a:gd name="T20" fmla="*/ 22 w 446"/>
                <a:gd name="T21" fmla="*/ 84 h 398"/>
                <a:gd name="T22" fmla="*/ 13 w 446"/>
                <a:gd name="T23" fmla="*/ 77 h 398"/>
                <a:gd name="T24" fmla="*/ 4 w 446"/>
                <a:gd name="T25" fmla="*/ 77 h 398"/>
                <a:gd name="T26" fmla="*/ 0 w 446"/>
                <a:gd name="T27" fmla="*/ 66 h 398"/>
                <a:gd name="T28" fmla="*/ 13 w 446"/>
                <a:gd name="T29" fmla="*/ 45 h 398"/>
                <a:gd name="T30" fmla="*/ 30 w 446"/>
                <a:gd name="T31" fmla="*/ 39 h 398"/>
                <a:gd name="T32" fmla="*/ 35 w 446"/>
                <a:gd name="T33" fmla="*/ 27 h 398"/>
                <a:gd name="T34" fmla="*/ 44 w 446"/>
                <a:gd name="T35" fmla="*/ 23 h 398"/>
                <a:gd name="T36" fmla="*/ 48 w 446"/>
                <a:gd name="T37" fmla="*/ 34 h 398"/>
                <a:gd name="T38" fmla="*/ 62 w 446"/>
                <a:gd name="T39" fmla="*/ 39 h 398"/>
                <a:gd name="T40" fmla="*/ 66 w 446"/>
                <a:gd name="T41" fmla="*/ 23 h 398"/>
                <a:gd name="T42" fmla="*/ 75 w 446"/>
                <a:gd name="T43" fmla="*/ 23 h 398"/>
                <a:gd name="T44" fmla="*/ 84 w 446"/>
                <a:gd name="T45" fmla="*/ 23 h 398"/>
                <a:gd name="T46" fmla="*/ 89 w 446"/>
                <a:gd name="T47" fmla="*/ 11 h 398"/>
                <a:gd name="T48" fmla="*/ 93 w 446"/>
                <a:gd name="T49" fmla="*/ 11 h 398"/>
                <a:gd name="T50" fmla="*/ 97 w 446"/>
                <a:gd name="T51" fmla="*/ 0 h 398"/>
                <a:gd name="T52" fmla="*/ 97 w 446"/>
                <a:gd name="T53" fmla="*/ 18 h 398"/>
                <a:gd name="T54" fmla="*/ 106 w 446"/>
                <a:gd name="T55" fmla="*/ 23 h 3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46"/>
                <a:gd name="T85" fmla="*/ 0 h 398"/>
                <a:gd name="T86" fmla="*/ 446 w 446"/>
                <a:gd name="T87" fmla="*/ 398 h 3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46" h="398">
                  <a:moveTo>
                    <a:pt x="428" y="90"/>
                  </a:moveTo>
                  <a:lnTo>
                    <a:pt x="428" y="109"/>
                  </a:lnTo>
                  <a:lnTo>
                    <a:pt x="446" y="134"/>
                  </a:lnTo>
                  <a:lnTo>
                    <a:pt x="337" y="264"/>
                  </a:lnTo>
                  <a:lnTo>
                    <a:pt x="286" y="333"/>
                  </a:lnTo>
                  <a:lnTo>
                    <a:pt x="286" y="375"/>
                  </a:lnTo>
                  <a:lnTo>
                    <a:pt x="249" y="398"/>
                  </a:lnTo>
                  <a:lnTo>
                    <a:pt x="213" y="398"/>
                  </a:lnTo>
                  <a:lnTo>
                    <a:pt x="160" y="308"/>
                  </a:lnTo>
                  <a:lnTo>
                    <a:pt x="123" y="308"/>
                  </a:lnTo>
                  <a:lnTo>
                    <a:pt x="89" y="333"/>
                  </a:lnTo>
                  <a:lnTo>
                    <a:pt x="54" y="308"/>
                  </a:lnTo>
                  <a:lnTo>
                    <a:pt x="18" y="308"/>
                  </a:lnTo>
                  <a:lnTo>
                    <a:pt x="0" y="264"/>
                  </a:lnTo>
                  <a:lnTo>
                    <a:pt x="54" y="178"/>
                  </a:lnTo>
                  <a:lnTo>
                    <a:pt x="123" y="155"/>
                  </a:lnTo>
                  <a:lnTo>
                    <a:pt x="142" y="109"/>
                  </a:lnTo>
                  <a:lnTo>
                    <a:pt x="178" y="90"/>
                  </a:lnTo>
                  <a:lnTo>
                    <a:pt x="195" y="134"/>
                  </a:lnTo>
                  <a:lnTo>
                    <a:pt x="249" y="155"/>
                  </a:lnTo>
                  <a:lnTo>
                    <a:pt x="266" y="90"/>
                  </a:lnTo>
                  <a:lnTo>
                    <a:pt x="304" y="90"/>
                  </a:lnTo>
                  <a:lnTo>
                    <a:pt x="337" y="90"/>
                  </a:lnTo>
                  <a:lnTo>
                    <a:pt x="357" y="44"/>
                  </a:lnTo>
                  <a:lnTo>
                    <a:pt x="373" y="44"/>
                  </a:lnTo>
                  <a:lnTo>
                    <a:pt x="392" y="0"/>
                  </a:lnTo>
                  <a:lnTo>
                    <a:pt x="392" y="69"/>
                  </a:lnTo>
                  <a:lnTo>
                    <a:pt x="428" y="90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5" name="Freeform 694"/>
            <p:cNvSpPr>
              <a:spLocks/>
            </p:cNvSpPr>
            <p:nvPr/>
          </p:nvSpPr>
          <p:spPr bwMode="auto">
            <a:xfrm>
              <a:off x="4423" y="977"/>
              <a:ext cx="222" cy="199"/>
            </a:xfrm>
            <a:custGeom>
              <a:avLst/>
              <a:gdLst>
                <a:gd name="T0" fmla="*/ 106 w 446"/>
                <a:gd name="T1" fmla="*/ 23 h 398"/>
                <a:gd name="T2" fmla="*/ 106 w 446"/>
                <a:gd name="T3" fmla="*/ 27 h 398"/>
                <a:gd name="T4" fmla="*/ 111 w 446"/>
                <a:gd name="T5" fmla="*/ 34 h 398"/>
                <a:gd name="T6" fmla="*/ 84 w 446"/>
                <a:gd name="T7" fmla="*/ 66 h 398"/>
                <a:gd name="T8" fmla="*/ 71 w 446"/>
                <a:gd name="T9" fmla="*/ 84 h 398"/>
                <a:gd name="T10" fmla="*/ 71 w 446"/>
                <a:gd name="T11" fmla="*/ 94 h 398"/>
                <a:gd name="T12" fmla="*/ 62 w 446"/>
                <a:gd name="T13" fmla="*/ 100 h 398"/>
                <a:gd name="T14" fmla="*/ 53 w 446"/>
                <a:gd name="T15" fmla="*/ 100 h 398"/>
                <a:gd name="T16" fmla="*/ 40 w 446"/>
                <a:gd name="T17" fmla="*/ 77 h 398"/>
                <a:gd name="T18" fmla="*/ 30 w 446"/>
                <a:gd name="T19" fmla="*/ 77 h 398"/>
                <a:gd name="T20" fmla="*/ 22 w 446"/>
                <a:gd name="T21" fmla="*/ 84 h 398"/>
                <a:gd name="T22" fmla="*/ 13 w 446"/>
                <a:gd name="T23" fmla="*/ 77 h 398"/>
                <a:gd name="T24" fmla="*/ 4 w 446"/>
                <a:gd name="T25" fmla="*/ 77 h 398"/>
                <a:gd name="T26" fmla="*/ 0 w 446"/>
                <a:gd name="T27" fmla="*/ 66 h 398"/>
                <a:gd name="T28" fmla="*/ 13 w 446"/>
                <a:gd name="T29" fmla="*/ 45 h 398"/>
                <a:gd name="T30" fmla="*/ 30 w 446"/>
                <a:gd name="T31" fmla="*/ 39 h 398"/>
                <a:gd name="T32" fmla="*/ 35 w 446"/>
                <a:gd name="T33" fmla="*/ 27 h 398"/>
                <a:gd name="T34" fmla="*/ 44 w 446"/>
                <a:gd name="T35" fmla="*/ 23 h 398"/>
                <a:gd name="T36" fmla="*/ 48 w 446"/>
                <a:gd name="T37" fmla="*/ 34 h 398"/>
                <a:gd name="T38" fmla="*/ 62 w 446"/>
                <a:gd name="T39" fmla="*/ 39 h 398"/>
                <a:gd name="T40" fmla="*/ 66 w 446"/>
                <a:gd name="T41" fmla="*/ 23 h 398"/>
                <a:gd name="T42" fmla="*/ 75 w 446"/>
                <a:gd name="T43" fmla="*/ 23 h 398"/>
                <a:gd name="T44" fmla="*/ 84 w 446"/>
                <a:gd name="T45" fmla="*/ 23 h 398"/>
                <a:gd name="T46" fmla="*/ 89 w 446"/>
                <a:gd name="T47" fmla="*/ 11 h 398"/>
                <a:gd name="T48" fmla="*/ 93 w 446"/>
                <a:gd name="T49" fmla="*/ 11 h 398"/>
                <a:gd name="T50" fmla="*/ 97 w 446"/>
                <a:gd name="T51" fmla="*/ 0 h 398"/>
                <a:gd name="T52" fmla="*/ 97 w 446"/>
                <a:gd name="T53" fmla="*/ 18 h 398"/>
                <a:gd name="T54" fmla="*/ 106 w 446"/>
                <a:gd name="T55" fmla="*/ 23 h 3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46"/>
                <a:gd name="T85" fmla="*/ 0 h 398"/>
                <a:gd name="T86" fmla="*/ 446 w 446"/>
                <a:gd name="T87" fmla="*/ 398 h 3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46" h="398">
                  <a:moveTo>
                    <a:pt x="428" y="90"/>
                  </a:moveTo>
                  <a:lnTo>
                    <a:pt x="428" y="109"/>
                  </a:lnTo>
                  <a:lnTo>
                    <a:pt x="446" y="134"/>
                  </a:lnTo>
                  <a:lnTo>
                    <a:pt x="337" y="264"/>
                  </a:lnTo>
                  <a:lnTo>
                    <a:pt x="286" y="333"/>
                  </a:lnTo>
                  <a:lnTo>
                    <a:pt x="286" y="375"/>
                  </a:lnTo>
                  <a:lnTo>
                    <a:pt x="249" y="398"/>
                  </a:lnTo>
                  <a:lnTo>
                    <a:pt x="213" y="398"/>
                  </a:lnTo>
                  <a:lnTo>
                    <a:pt x="160" y="308"/>
                  </a:lnTo>
                  <a:lnTo>
                    <a:pt x="123" y="308"/>
                  </a:lnTo>
                  <a:lnTo>
                    <a:pt x="89" y="333"/>
                  </a:lnTo>
                  <a:lnTo>
                    <a:pt x="54" y="308"/>
                  </a:lnTo>
                  <a:lnTo>
                    <a:pt x="18" y="308"/>
                  </a:lnTo>
                  <a:lnTo>
                    <a:pt x="0" y="264"/>
                  </a:lnTo>
                  <a:lnTo>
                    <a:pt x="54" y="178"/>
                  </a:lnTo>
                  <a:lnTo>
                    <a:pt x="123" y="155"/>
                  </a:lnTo>
                  <a:lnTo>
                    <a:pt x="142" y="109"/>
                  </a:lnTo>
                  <a:lnTo>
                    <a:pt x="178" y="90"/>
                  </a:lnTo>
                  <a:lnTo>
                    <a:pt x="195" y="134"/>
                  </a:lnTo>
                  <a:lnTo>
                    <a:pt x="249" y="155"/>
                  </a:lnTo>
                  <a:lnTo>
                    <a:pt x="266" y="90"/>
                  </a:lnTo>
                  <a:lnTo>
                    <a:pt x="304" y="90"/>
                  </a:lnTo>
                  <a:lnTo>
                    <a:pt x="337" y="90"/>
                  </a:lnTo>
                  <a:lnTo>
                    <a:pt x="357" y="44"/>
                  </a:lnTo>
                  <a:lnTo>
                    <a:pt x="373" y="44"/>
                  </a:lnTo>
                  <a:lnTo>
                    <a:pt x="392" y="0"/>
                  </a:lnTo>
                  <a:lnTo>
                    <a:pt x="392" y="69"/>
                  </a:lnTo>
                  <a:lnTo>
                    <a:pt x="428" y="9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3" name="Freeform 696"/>
          <p:cNvSpPr>
            <a:spLocks/>
          </p:cNvSpPr>
          <p:nvPr/>
        </p:nvSpPr>
        <p:spPr bwMode="auto">
          <a:xfrm>
            <a:off x="2308225" y="1570038"/>
            <a:ext cx="284163" cy="822325"/>
          </a:xfrm>
          <a:custGeom>
            <a:avLst/>
            <a:gdLst>
              <a:gd name="T0" fmla="*/ 191719774 w 359"/>
              <a:gd name="T1" fmla="*/ 68674449 h 1036"/>
              <a:gd name="T2" fmla="*/ 224926514 w 359"/>
              <a:gd name="T3" fmla="*/ 263986144 h 1036"/>
              <a:gd name="T4" fmla="*/ 224926514 w 359"/>
              <a:gd name="T5" fmla="*/ 290448169 h 1036"/>
              <a:gd name="T6" fmla="*/ 224926514 w 359"/>
              <a:gd name="T7" fmla="*/ 333920248 h 1036"/>
              <a:gd name="T8" fmla="*/ 191719774 w 359"/>
              <a:gd name="T9" fmla="*/ 374872966 h 1036"/>
              <a:gd name="T10" fmla="*/ 179189694 w 359"/>
              <a:gd name="T11" fmla="*/ 415825684 h 1036"/>
              <a:gd name="T12" fmla="*/ 158513874 w 359"/>
              <a:gd name="T13" fmla="*/ 443547489 h 1036"/>
              <a:gd name="T14" fmla="*/ 158513874 w 359"/>
              <a:gd name="T15" fmla="*/ 500250581 h 1036"/>
              <a:gd name="T16" fmla="*/ 191719774 w 359"/>
              <a:gd name="T17" fmla="*/ 527972287 h 1036"/>
              <a:gd name="T18" fmla="*/ 202371529 w 359"/>
              <a:gd name="T19" fmla="*/ 555064549 h 1036"/>
              <a:gd name="T20" fmla="*/ 224926514 w 359"/>
              <a:gd name="T21" fmla="*/ 542463774 h 1036"/>
              <a:gd name="T22" fmla="*/ 213648651 w 359"/>
              <a:gd name="T23" fmla="*/ 624998654 h 1036"/>
              <a:gd name="T24" fmla="*/ 191719774 w 359"/>
              <a:gd name="T25" fmla="*/ 639489347 h 1036"/>
              <a:gd name="T26" fmla="*/ 167911830 w 359"/>
              <a:gd name="T27" fmla="*/ 652720360 h 1036"/>
              <a:gd name="T28" fmla="*/ 167911830 w 359"/>
              <a:gd name="T29" fmla="*/ 624998654 h 1036"/>
              <a:gd name="T30" fmla="*/ 158513874 w 359"/>
              <a:gd name="T31" fmla="*/ 597907185 h 1036"/>
              <a:gd name="T32" fmla="*/ 134705139 w 359"/>
              <a:gd name="T33" fmla="*/ 597907185 h 1036"/>
              <a:gd name="T34" fmla="*/ 123427275 w 359"/>
              <a:gd name="T35" fmla="*/ 624998654 h 1036"/>
              <a:gd name="T36" fmla="*/ 0 w 359"/>
              <a:gd name="T37" fmla="*/ 611767641 h 1036"/>
              <a:gd name="T38" fmla="*/ 22554942 w 359"/>
              <a:gd name="T39" fmla="*/ 304938862 h 1036"/>
              <a:gd name="T40" fmla="*/ 35085820 w 359"/>
              <a:gd name="T41" fmla="*/ 304938862 h 1036"/>
              <a:gd name="T42" fmla="*/ 55761652 w 359"/>
              <a:gd name="T43" fmla="*/ 249495450 h 1036"/>
              <a:gd name="T44" fmla="*/ 68292523 w 359"/>
              <a:gd name="T45" fmla="*/ 207283002 h 1036"/>
              <a:gd name="T46" fmla="*/ 134705139 w 359"/>
              <a:gd name="T47" fmla="*/ 122857410 h 1036"/>
              <a:gd name="T48" fmla="*/ 112776311 w 359"/>
              <a:gd name="T49" fmla="*/ 54182962 h 1036"/>
              <a:gd name="T50" fmla="*/ 123427275 w 359"/>
              <a:gd name="T51" fmla="*/ 13231019 h 1036"/>
              <a:gd name="T52" fmla="*/ 145983002 w 359"/>
              <a:gd name="T53" fmla="*/ 0 h 1036"/>
              <a:gd name="T54" fmla="*/ 191719774 w 359"/>
              <a:gd name="T55" fmla="*/ 68674449 h 10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9"/>
              <a:gd name="T85" fmla="*/ 0 h 1036"/>
              <a:gd name="T86" fmla="*/ 359 w 359"/>
              <a:gd name="T87" fmla="*/ 1036 h 10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9" h="1036">
                <a:moveTo>
                  <a:pt x="306" y="109"/>
                </a:moveTo>
                <a:lnTo>
                  <a:pt x="359" y="419"/>
                </a:lnTo>
                <a:lnTo>
                  <a:pt x="359" y="461"/>
                </a:lnTo>
                <a:lnTo>
                  <a:pt x="359" y="530"/>
                </a:lnTo>
                <a:lnTo>
                  <a:pt x="306" y="595"/>
                </a:lnTo>
                <a:lnTo>
                  <a:pt x="286" y="660"/>
                </a:lnTo>
                <a:lnTo>
                  <a:pt x="253" y="704"/>
                </a:lnTo>
                <a:lnTo>
                  <a:pt x="253" y="794"/>
                </a:lnTo>
                <a:lnTo>
                  <a:pt x="306" y="838"/>
                </a:lnTo>
                <a:lnTo>
                  <a:pt x="323" y="881"/>
                </a:lnTo>
                <a:lnTo>
                  <a:pt x="359" y="861"/>
                </a:lnTo>
                <a:lnTo>
                  <a:pt x="341" y="992"/>
                </a:lnTo>
                <a:lnTo>
                  <a:pt x="306" y="1015"/>
                </a:lnTo>
                <a:lnTo>
                  <a:pt x="268" y="1036"/>
                </a:lnTo>
                <a:lnTo>
                  <a:pt x="268" y="992"/>
                </a:lnTo>
                <a:lnTo>
                  <a:pt x="253" y="949"/>
                </a:lnTo>
                <a:lnTo>
                  <a:pt x="215" y="949"/>
                </a:lnTo>
                <a:lnTo>
                  <a:pt x="197" y="992"/>
                </a:lnTo>
                <a:lnTo>
                  <a:pt x="0" y="971"/>
                </a:lnTo>
                <a:lnTo>
                  <a:pt x="36" y="484"/>
                </a:lnTo>
                <a:lnTo>
                  <a:pt x="56" y="484"/>
                </a:lnTo>
                <a:lnTo>
                  <a:pt x="89" y="396"/>
                </a:lnTo>
                <a:lnTo>
                  <a:pt x="109" y="329"/>
                </a:lnTo>
                <a:lnTo>
                  <a:pt x="215" y="195"/>
                </a:lnTo>
                <a:lnTo>
                  <a:pt x="180" y="86"/>
                </a:lnTo>
                <a:lnTo>
                  <a:pt x="197" y="21"/>
                </a:lnTo>
                <a:lnTo>
                  <a:pt x="233" y="0"/>
                </a:lnTo>
                <a:lnTo>
                  <a:pt x="306" y="10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69" name="Group 699"/>
          <p:cNvGrpSpPr>
            <a:grpSpLocks/>
          </p:cNvGrpSpPr>
          <p:nvPr/>
        </p:nvGrpSpPr>
        <p:grpSpPr bwMode="auto">
          <a:xfrm>
            <a:off x="2308225" y="1570038"/>
            <a:ext cx="284163" cy="822325"/>
            <a:chOff x="1454" y="989"/>
            <a:chExt cx="179" cy="518"/>
          </a:xfrm>
        </p:grpSpPr>
        <p:sp>
          <p:nvSpPr>
            <p:cNvPr id="4602" name="Freeform 697"/>
            <p:cNvSpPr>
              <a:spLocks/>
            </p:cNvSpPr>
            <p:nvPr/>
          </p:nvSpPr>
          <p:spPr bwMode="auto">
            <a:xfrm>
              <a:off x="1454" y="989"/>
              <a:ext cx="179" cy="518"/>
            </a:xfrm>
            <a:custGeom>
              <a:avLst/>
              <a:gdLst>
                <a:gd name="T0" fmla="*/ 76 w 359"/>
                <a:gd name="T1" fmla="*/ 27 h 1036"/>
                <a:gd name="T2" fmla="*/ 89 w 359"/>
                <a:gd name="T3" fmla="*/ 104 h 1036"/>
                <a:gd name="T4" fmla="*/ 89 w 359"/>
                <a:gd name="T5" fmla="*/ 115 h 1036"/>
                <a:gd name="T6" fmla="*/ 89 w 359"/>
                <a:gd name="T7" fmla="*/ 132 h 1036"/>
                <a:gd name="T8" fmla="*/ 76 w 359"/>
                <a:gd name="T9" fmla="*/ 148 h 1036"/>
                <a:gd name="T10" fmla="*/ 71 w 359"/>
                <a:gd name="T11" fmla="*/ 165 h 1036"/>
                <a:gd name="T12" fmla="*/ 63 w 359"/>
                <a:gd name="T13" fmla="*/ 176 h 1036"/>
                <a:gd name="T14" fmla="*/ 63 w 359"/>
                <a:gd name="T15" fmla="*/ 198 h 1036"/>
                <a:gd name="T16" fmla="*/ 76 w 359"/>
                <a:gd name="T17" fmla="*/ 209 h 1036"/>
                <a:gd name="T18" fmla="*/ 80 w 359"/>
                <a:gd name="T19" fmla="*/ 220 h 1036"/>
                <a:gd name="T20" fmla="*/ 89 w 359"/>
                <a:gd name="T21" fmla="*/ 215 h 1036"/>
                <a:gd name="T22" fmla="*/ 85 w 359"/>
                <a:gd name="T23" fmla="*/ 248 h 1036"/>
                <a:gd name="T24" fmla="*/ 76 w 359"/>
                <a:gd name="T25" fmla="*/ 253 h 1036"/>
                <a:gd name="T26" fmla="*/ 67 w 359"/>
                <a:gd name="T27" fmla="*/ 259 h 1036"/>
                <a:gd name="T28" fmla="*/ 67 w 359"/>
                <a:gd name="T29" fmla="*/ 248 h 1036"/>
                <a:gd name="T30" fmla="*/ 63 w 359"/>
                <a:gd name="T31" fmla="*/ 237 h 1036"/>
                <a:gd name="T32" fmla="*/ 53 w 359"/>
                <a:gd name="T33" fmla="*/ 237 h 1036"/>
                <a:gd name="T34" fmla="*/ 49 w 359"/>
                <a:gd name="T35" fmla="*/ 248 h 1036"/>
                <a:gd name="T36" fmla="*/ 0 w 359"/>
                <a:gd name="T37" fmla="*/ 242 h 1036"/>
                <a:gd name="T38" fmla="*/ 9 w 359"/>
                <a:gd name="T39" fmla="*/ 121 h 1036"/>
                <a:gd name="T40" fmla="*/ 14 w 359"/>
                <a:gd name="T41" fmla="*/ 121 h 1036"/>
                <a:gd name="T42" fmla="*/ 22 w 359"/>
                <a:gd name="T43" fmla="*/ 99 h 1036"/>
                <a:gd name="T44" fmla="*/ 27 w 359"/>
                <a:gd name="T45" fmla="*/ 82 h 1036"/>
                <a:gd name="T46" fmla="*/ 53 w 359"/>
                <a:gd name="T47" fmla="*/ 48 h 1036"/>
                <a:gd name="T48" fmla="*/ 45 w 359"/>
                <a:gd name="T49" fmla="*/ 21 h 1036"/>
                <a:gd name="T50" fmla="*/ 49 w 359"/>
                <a:gd name="T51" fmla="*/ 5 h 1036"/>
                <a:gd name="T52" fmla="*/ 58 w 359"/>
                <a:gd name="T53" fmla="*/ 0 h 1036"/>
                <a:gd name="T54" fmla="*/ 76 w 359"/>
                <a:gd name="T55" fmla="*/ 27 h 10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9"/>
                <a:gd name="T85" fmla="*/ 0 h 1036"/>
                <a:gd name="T86" fmla="*/ 359 w 359"/>
                <a:gd name="T87" fmla="*/ 1036 h 10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9" h="1036">
                  <a:moveTo>
                    <a:pt x="306" y="109"/>
                  </a:moveTo>
                  <a:lnTo>
                    <a:pt x="359" y="419"/>
                  </a:lnTo>
                  <a:lnTo>
                    <a:pt x="359" y="461"/>
                  </a:lnTo>
                  <a:lnTo>
                    <a:pt x="359" y="530"/>
                  </a:lnTo>
                  <a:lnTo>
                    <a:pt x="306" y="595"/>
                  </a:lnTo>
                  <a:lnTo>
                    <a:pt x="286" y="660"/>
                  </a:lnTo>
                  <a:lnTo>
                    <a:pt x="253" y="704"/>
                  </a:lnTo>
                  <a:lnTo>
                    <a:pt x="253" y="794"/>
                  </a:lnTo>
                  <a:lnTo>
                    <a:pt x="306" y="838"/>
                  </a:lnTo>
                  <a:lnTo>
                    <a:pt x="323" y="881"/>
                  </a:lnTo>
                  <a:lnTo>
                    <a:pt x="359" y="861"/>
                  </a:lnTo>
                  <a:lnTo>
                    <a:pt x="341" y="992"/>
                  </a:lnTo>
                  <a:lnTo>
                    <a:pt x="306" y="1015"/>
                  </a:lnTo>
                  <a:lnTo>
                    <a:pt x="268" y="1036"/>
                  </a:lnTo>
                  <a:lnTo>
                    <a:pt x="268" y="992"/>
                  </a:lnTo>
                  <a:lnTo>
                    <a:pt x="253" y="949"/>
                  </a:lnTo>
                  <a:lnTo>
                    <a:pt x="215" y="949"/>
                  </a:lnTo>
                  <a:lnTo>
                    <a:pt x="197" y="992"/>
                  </a:lnTo>
                  <a:lnTo>
                    <a:pt x="0" y="971"/>
                  </a:lnTo>
                  <a:lnTo>
                    <a:pt x="36" y="484"/>
                  </a:lnTo>
                  <a:lnTo>
                    <a:pt x="56" y="484"/>
                  </a:lnTo>
                  <a:lnTo>
                    <a:pt x="89" y="396"/>
                  </a:lnTo>
                  <a:lnTo>
                    <a:pt x="109" y="329"/>
                  </a:lnTo>
                  <a:lnTo>
                    <a:pt x="215" y="195"/>
                  </a:lnTo>
                  <a:lnTo>
                    <a:pt x="180" y="86"/>
                  </a:lnTo>
                  <a:lnTo>
                    <a:pt x="197" y="21"/>
                  </a:lnTo>
                  <a:lnTo>
                    <a:pt x="233" y="0"/>
                  </a:lnTo>
                  <a:lnTo>
                    <a:pt x="306" y="109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3" name="Freeform 698"/>
            <p:cNvSpPr>
              <a:spLocks/>
            </p:cNvSpPr>
            <p:nvPr/>
          </p:nvSpPr>
          <p:spPr bwMode="auto">
            <a:xfrm>
              <a:off x="1454" y="989"/>
              <a:ext cx="179" cy="518"/>
            </a:xfrm>
            <a:custGeom>
              <a:avLst/>
              <a:gdLst>
                <a:gd name="T0" fmla="*/ 76 w 359"/>
                <a:gd name="T1" fmla="*/ 27 h 1036"/>
                <a:gd name="T2" fmla="*/ 89 w 359"/>
                <a:gd name="T3" fmla="*/ 104 h 1036"/>
                <a:gd name="T4" fmla="*/ 89 w 359"/>
                <a:gd name="T5" fmla="*/ 115 h 1036"/>
                <a:gd name="T6" fmla="*/ 89 w 359"/>
                <a:gd name="T7" fmla="*/ 132 h 1036"/>
                <a:gd name="T8" fmla="*/ 76 w 359"/>
                <a:gd name="T9" fmla="*/ 148 h 1036"/>
                <a:gd name="T10" fmla="*/ 71 w 359"/>
                <a:gd name="T11" fmla="*/ 165 h 1036"/>
                <a:gd name="T12" fmla="*/ 63 w 359"/>
                <a:gd name="T13" fmla="*/ 176 h 1036"/>
                <a:gd name="T14" fmla="*/ 63 w 359"/>
                <a:gd name="T15" fmla="*/ 198 h 1036"/>
                <a:gd name="T16" fmla="*/ 76 w 359"/>
                <a:gd name="T17" fmla="*/ 209 h 1036"/>
                <a:gd name="T18" fmla="*/ 80 w 359"/>
                <a:gd name="T19" fmla="*/ 220 h 1036"/>
                <a:gd name="T20" fmla="*/ 89 w 359"/>
                <a:gd name="T21" fmla="*/ 215 h 1036"/>
                <a:gd name="T22" fmla="*/ 85 w 359"/>
                <a:gd name="T23" fmla="*/ 248 h 1036"/>
                <a:gd name="T24" fmla="*/ 76 w 359"/>
                <a:gd name="T25" fmla="*/ 253 h 1036"/>
                <a:gd name="T26" fmla="*/ 67 w 359"/>
                <a:gd name="T27" fmla="*/ 259 h 1036"/>
                <a:gd name="T28" fmla="*/ 67 w 359"/>
                <a:gd name="T29" fmla="*/ 248 h 1036"/>
                <a:gd name="T30" fmla="*/ 63 w 359"/>
                <a:gd name="T31" fmla="*/ 237 h 1036"/>
                <a:gd name="T32" fmla="*/ 53 w 359"/>
                <a:gd name="T33" fmla="*/ 237 h 1036"/>
                <a:gd name="T34" fmla="*/ 49 w 359"/>
                <a:gd name="T35" fmla="*/ 248 h 1036"/>
                <a:gd name="T36" fmla="*/ 0 w 359"/>
                <a:gd name="T37" fmla="*/ 242 h 1036"/>
                <a:gd name="T38" fmla="*/ 9 w 359"/>
                <a:gd name="T39" fmla="*/ 121 h 1036"/>
                <a:gd name="T40" fmla="*/ 14 w 359"/>
                <a:gd name="T41" fmla="*/ 121 h 1036"/>
                <a:gd name="T42" fmla="*/ 22 w 359"/>
                <a:gd name="T43" fmla="*/ 99 h 1036"/>
                <a:gd name="T44" fmla="*/ 27 w 359"/>
                <a:gd name="T45" fmla="*/ 82 h 1036"/>
                <a:gd name="T46" fmla="*/ 53 w 359"/>
                <a:gd name="T47" fmla="*/ 48 h 1036"/>
                <a:gd name="T48" fmla="*/ 45 w 359"/>
                <a:gd name="T49" fmla="*/ 21 h 1036"/>
                <a:gd name="T50" fmla="*/ 49 w 359"/>
                <a:gd name="T51" fmla="*/ 5 h 1036"/>
                <a:gd name="T52" fmla="*/ 58 w 359"/>
                <a:gd name="T53" fmla="*/ 0 h 1036"/>
                <a:gd name="T54" fmla="*/ 76 w 359"/>
                <a:gd name="T55" fmla="*/ 27 h 10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9"/>
                <a:gd name="T85" fmla="*/ 0 h 1036"/>
                <a:gd name="T86" fmla="*/ 359 w 359"/>
                <a:gd name="T87" fmla="*/ 1036 h 10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9" h="1036">
                  <a:moveTo>
                    <a:pt x="306" y="109"/>
                  </a:moveTo>
                  <a:lnTo>
                    <a:pt x="359" y="419"/>
                  </a:lnTo>
                  <a:lnTo>
                    <a:pt x="359" y="461"/>
                  </a:lnTo>
                  <a:lnTo>
                    <a:pt x="359" y="530"/>
                  </a:lnTo>
                  <a:lnTo>
                    <a:pt x="306" y="595"/>
                  </a:lnTo>
                  <a:lnTo>
                    <a:pt x="286" y="660"/>
                  </a:lnTo>
                  <a:lnTo>
                    <a:pt x="253" y="704"/>
                  </a:lnTo>
                  <a:lnTo>
                    <a:pt x="253" y="794"/>
                  </a:lnTo>
                  <a:lnTo>
                    <a:pt x="306" y="838"/>
                  </a:lnTo>
                  <a:lnTo>
                    <a:pt x="323" y="881"/>
                  </a:lnTo>
                  <a:lnTo>
                    <a:pt x="359" y="861"/>
                  </a:lnTo>
                  <a:lnTo>
                    <a:pt x="341" y="992"/>
                  </a:lnTo>
                  <a:lnTo>
                    <a:pt x="306" y="1015"/>
                  </a:lnTo>
                  <a:lnTo>
                    <a:pt x="268" y="1036"/>
                  </a:lnTo>
                  <a:lnTo>
                    <a:pt x="268" y="992"/>
                  </a:lnTo>
                  <a:lnTo>
                    <a:pt x="253" y="949"/>
                  </a:lnTo>
                  <a:lnTo>
                    <a:pt x="215" y="949"/>
                  </a:lnTo>
                  <a:lnTo>
                    <a:pt x="197" y="992"/>
                  </a:lnTo>
                  <a:lnTo>
                    <a:pt x="0" y="971"/>
                  </a:lnTo>
                  <a:lnTo>
                    <a:pt x="36" y="484"/>
                  </a:lnTo>
                  <a:lnTo>
                    <a:pt x="56" y="484"/>
                  </a:lnTo>
                  <a:lnTo>
                    <a:pt x="89" y="396"/>
                  </a:lnTo>
                  <a:lnTo>
                    <a:pt x="109" y="329"/>
                  </a:lnTo>
                  <a:lnTo>
                    <a:pt x="215" y="195"/>
                  </a:lnTo>
                  <a:lnTo>
                    <a:pt x="180" y="86"/>
                  </a:lnTo>
                  <a:lnTo>
                    <a:pt x="197" y="21"/>
                  </a:lnTo>
                  <a:lnTo>
                    <a:pt x="233" y="0"/>
                  </a:lnTo>
                  <a:lnTo>
                    <a:pt x="306" y="10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5" name="Freeform 700"/>
          <p:cNvSpPr>
            <a:spLocks/>
          </p:cNvSpPr>
          <p:nvPr/>
        </p:nvSpPr>
        <p:spPr bwMode="auto">
          <a:xfrm>
            <a:off x="2535238" y="1570038"/>
            <a:ext cx="441325" cy="261937"/>
          </a:xfrm>
          <a:custGeom>
            <a:avLst/>
            <a:gdLst>
              <a:gd name="T0" fmla="*/ 46158611 w 555"/>
              <a:gd name="T1" fmla="*/ 13150663 h 331"/>
              <a:gd name="T2" fmla="*/ 114448692 w 555"/>
              <a:gd name="T3" fmla="*/ 53856151 h 331"/>
              <a:gd name="T4" fmla="*/ 182105773 w 555"/>
              <a:gd name="T5" fmla="*/ 53856151 h 331"/>
              <a:gd name="T6" fmla="*/ 204236423 w 555"/>
              <a:gd name="T7" fmla="*/ 53856151 h 331"/>
              <a:gd name="T8" fmla="*/ 227632254 w 555"/>
              <a:gd name="T9" fmla="*/ 27554034 h 331"/>
              <a:gd name="T10" fmla="*/ 271261385 w 555"/>
              <a:gd name="T11" fmla="*/ 27554034 h 331"/>
              <a:gd name="T12" fmla="*/ 306038575 w 555"/>
              <a:gd name="T13" fmla="*/ 40705482 h 331"/>
              <a:gd name="T14" fmla="*/ 340183597 w 555"/>
              <a:gd name="T15" fmla="*/ 69512223 h 331"/>
              <a:gd name="T16" fmla="*/ 350932838 w 555"/>
              <a:gd name="T17" fmla="*/ 110217717 h 331"/>
              <a:gd name="T18" fmla="*/ 340183597 w 555"/>
              <a:gd name="T19" fmla="*/ 166578467 h 331"/>
              <a:gd name="T20" fmla="*/ 328802188 w 555"/>
              <a:gd name="T21" fmla="*/ 207283937 h 331"/>
              <a:gd name="T22" fmla="*/ 283907925 w 555"/>
              <a:gd name="T23" fmla="*/ 207283937 h 331"/>
              <a:gd name="T24" fmla="*/ 261777275 w 555"/>
              <a:gd name="T25" fmla="*/ 166578467 h 331"/>
              <a:gd name="T26" fmla="*/ 147960751 w 555"/>
              <a:gd name="T27" fmla="*/ 137771738 h 331"/>
              <a:gd name="T28" fmla="*/ 114448692 w 555"/>
              <a:gd name="T29" fmla="*/ 150922395 h 331"/>
              <a:gd name="T30" fmla="*/ 56275697 w 555"/>
              <a:gd name="T31" fmla="*/ 137771738 h 331"/>
              <a:gd name="T32" fmla="*/ 46158611 w 555"/>
              <a:gd name="T33" fmla="*/ 137771738 h 331"/>
              <a:gd name="T34" fmla="*/ 22130656 w 555"/>
              <a:gd name="T35" fmla="*/ 40705482 h 331"/>
              <a:gd name="T36" fmla="*/ 0 w 555"/>
              <a:gd name="T37" fmla="*/ 0 h 331"/>
              <a:gd name="T38" fmla="*/ 46158611 w 555"/>
              <a:gd name="T39" fmla="*/ 13150663 h 3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55"/>
              <a:gd name="T61" fmla="*/ 0 h 331"/>
              <a:gd name="T62" fmla="*/ 555 w 555"/>
              <a:gd name="T63" fmla="*/ 331 h 33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55" h="331">
                <a:moveTo>
                  <a:pt x="73" y="21"/>
                </a:moveTo>
                <a:lnTo>
                  <a:pt x="181" y="86"/>
                </a:lnTo>
                <a:lnTo>
                  <a:pt x="288" y="86"/>
                </a:lnTo>
                <a:lnTo>
                  <a:pt x="323" y="86"/>
                </a:lnTo>
                <a:lnTo>
                  <a:pt x="360" y="44"/>
                </a:lnTo>
                <a:lnTo>
                  <a:pt x="429" y="44"/>
                </a:lnTo>
                <a:lnTo>
                  <a:pt x="484" y="65"/>
                </a:lnTo>
                <a:lnTo>
                  <a:pt x="538" y="111"/>
                </a:lnTo>
                <a:lnTo>
                  <a:pt x="555" y="176"/>
                </a:lnTo>
                <a:lnTo>
                  <a:pt x="538" y="266"/>
                </a:lnTo>
                <a:lnTo>
                  <a:pt x="520" y="331"/>
                </a:lnTo>
                <a:lnTo>
                  <a:pt x="449" y="331"/>
                </a:lnTo>
                <a:lnTo>
                  <a:pt x="414" y="266"/>
                </a:lnTo>
                <a:lnTo>
                  <a:pt x="234" y="220"/>
                </a:lnTo>
                <a:lnTo>
                  <a:pt x="181" y="241"/>
                </a:lnTo>
                <a:lnTo>
                  <a:pt x="89" y="220"/>
                </a:lnTo>
                <a:lnTo>
                  <a:pt x="73" y="220"/>
                </a:lnTo>
                <a:lnTo>
                  <a:pt x="35" y="65"/>
                </a:lnTo>
                <a:lnTo>
                  <a:pt x="0" y="0"/>
                </a:lnTo>
                <a:lnTo>
                  <a:pt x="73" y="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70" name="Group 703"/>
          <p:cNvGrpSpPr>
            <a:grpSpLocks/>
          </p:cNvGrpSpPr>
          <p:nvPr/>
        </p:nvGrpSpPr>
        <p:grpSpPr bwMode="auto">
          <a:xfrm>
            <a:off x="2535238" y="1570038"/>
            <a:ext cx="441325" cy="261937"/>
            <a:chOff x="1597" y="989"/>
            <a:chExt cx="278" cy="165"/>
          </a:xfrm>
        </p:grpSpPr>
        <p:sp>
          <p:nvSpPr>
            <p:cNvPr id="4600" name="Freeform 701"/>
            <p:cNvSpPr>
              <a:spLocks/>
            </p:cNvSpPr>
            <p:nvPr/>
          </p:nvSpPr>
          <p:spPr bwMode="auto">
            <a:xfrm>
              <a:off x="1597" y="989"/>
              <a:ext cx="278" cy="165"/>
            </a:xfrm>
            <a:custGeom>
              <a:avLst/>
              <a:gdLst>
                <a:gd name="T0" fmla="*/ 19 w 555"/>
                <a:gd name="T1" fmla="*/ 5 h 331"/>
                <a:gd name="T2" fmla="*/ 46 w 555"/>
                <a:gd name="T3" fmla="*/ 21 h 331"/>
                <a:gd name="T4" fmla="*/ 72 w 555"/>
                <a:gd name="T5" fmla="*/ 21 h 331"/>
                <a:gd name="T6" fmla="*/ 81 w 555"/>
                <a:gd name="T7" fmla="*/ 21 h 331"/>
                <a:gd name="T8" fmla="*/ 90 w 555"/>
                <a:gd name="T9" fmla="*/ 11 h 331"/>
                <a:gd name="T10" fmla="*/ 108 w 555"/>
                <a:gd name="T11" fmla="*/ 11 h 331"/>
                <a:gd name="T12" fmla="*/ 121 w 555"/>
                <a:gd name="T13" fmla="*/ 16 h 331"/>
                <a:gd name="T14" fmla="*/ 135 w 555"/>
                <a:gd name="T15" fmla="*/ 27 h 331"/>
                <a:gd name="T16" fmla="*/ 139 w 555"/>
                <a:gd name="T17" fmla="*/ 44 h 331"/>
                <a:gd name="T18" fmla="*/ 135 w 555"/>
                <a:gd name="T19" fmla="*/ 66 h 331"/>
                <a:gd name="T20" fmla="*/ 130 w 555"/>
                <a:gd name="T21" fmla="*/ 82 h 331"/>
                <a:gd name="T22" fmla="*/ 113 w 555"/>
                <a:gd name="T23" fmla="*/ 82 h 331"/>
                <a:gd name="T24" fmla="*/ 104 w 555"/>
                <a:gd name="T25" fmla="*/ 66 h 331"/>
                <a:gd name="T26" fmla="*/ 59 w 555"/>
                <a:gd name="T27" fmla="*/ 55 h 331"/>
                <a:gd name="T28" fmla="*/ 46 w 555"/>
                <a:gd name="T29" fmla="*/ 60 h 331"/>
                <a:gd name="T30" fmla="*/ 23 w 555"/>
                <a:gd name="T31" fmla="*/ 55 h 331"/>
                <a:gd name="T32" fmla="*/ 19 w 555"/>
                <a:gd name="T33" fmla="*/ 55 h 331"/>
                <a:gd name="T34" fmla="*/ 9 w 555"/>
                <a:gd name="T35" fmla="*/ 16 h 331"/>
                <a:gd name="T36" fmla="*/ 0 w 555"/>
                <a:gd name="T37" fmla="*/ 0 h 331"/>
                <a:gd name="T38" fmla="*/ 19 w 555"/>
                <a:gd name="T39" fmla="*/ 5 h 3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5"/>
                <a:gd name="T61" fmla="*/ 0 h 331"/>
                <a:gd name="T62" fmla="*/ 555 w 555"/>
                <a:gd name="T63" fmla="*/ 331 h 3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5" h="331">
                  <a:moveTo>
                    <a:pt x="73" y="21"/>
                  </a:moveTo>
                  <a:lnTo>
                    <a:pt x="181" y="86"/>
                  </a:lnTo>
                  <a:lnTo>
                    <a:pt x="288" y="86"/>
                  </a:lnTo>
                  <a:lnTo>
                    <a:pt x="323" y="86"/>
                  </a:lnTo>
                  <a:lnTo>
                    <a:pt x="360" y="44"/>
                  </a:lnTo>
                  <a:lnTo>
                    <a:pt x="429" y="44"/>
                  </a:lnTo>
                  <a:lnTo>
                    <a:pt x="484" y="65"/>
                  </a:lnTo>
                  <a:lnTo>
                    <a:pt x="538" y="111"/>
                  </a:lnTo>
                  <a:lnTo>
                    <a:pt x="555" y="176"/>
                  </a:lnTo>
                  <a:lnTo>
                    <a:pt x="538" y="266"/>
                  </a:lnTo>
                  <a:lnTo>
                    <a:pt x="520" y="331"/>
                  </a:lnTo>
                  <a:lnTo>
                    <a:pt x="449" y="331"/>
                  </a:lnTo>
                  <a:lnTo>
                    <a:pt x="414" y="266"/>
                  </a:lnTo>
                  <a:lnTo>
                    <a:pt x="234" y="220"/>
                  </a:lnTo>
                  <a:lnTo>
                    <a:pt x="181" y="241"/>
                  </a:lnTo>
                  <a:lnTo>
                    <a:pt x="89" y="220"/>
                  </a:lnTo>
                  <a:lnTo>
                    <a:pt x="73" y="220"/>
                  </a:lnTo>
                  <a:lnTo>
                    <a:pt x="35" y="65"/>
                  </a:lnTo>
                  <a:lnTo>
                    <a:pt x="0" y="0"/>
                  </a:lnTo>
                  <a:lnTo>
                    <a:pt x="73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1" name="Freeform 702"/>
            <p:cNvSpPr>
              <a:spLocks/>
            </p:cNvSpPr>
            <p:nvPr/>
          </p:nvSpPr>
          <p:spPr bwMode="auto">
            <a:xfrm>
              <a:off x="1597" y="989"/>
              <a:ext cx="278" cy="165"/>
            </a:xfrm>
            <a:custGeom>
              <a:avLst/>
              <a:gdLst>
                <a:gd name="T0" fmla="*/ 19 w 555"/>
                <a:gd name="T1" fmla="*/ 5 h 331"/>
                <a:gd name="T2" fmla="*/ 46 w 555"/>
                <a:gd name="T3" fmla="*/ 21 h 331"/>
                <a:gd name="T4" fmla="*/ 72 w 555"/>
                <a:gd name="T5" fmla="*/ 21 h 331"/>
                <a:gd name="T6" fmla="*/ 81 w 555"/>
                <a:gd name="T7" fmla="*/ 21 h 331"/>
                <a:gd name="T8" fmla="*/ 90 w 555"/>
                <a:gd name="T9" fmla="*/ 11 h 331"/>
                <a:gd name="T10" fmla="*/ 108 w 555"/>
                <a:gd name="T11" fmla="*/ 11 h 331"/>
                <a:gd name="T12" fmla="*/ 121 w 555"/>
                <a:gd name="T13" fmla="*/ 16 h 331"/>
                <a:gd name="T14" fmla="*/ 135 w 555"/>
                <a:gd name="T15" fmla="*/ 27 h 331"/>
                <a:gd name="T16" fmla="*/ 139 w 555"/>
                <a:gd name="T17" fmla="*/ 44 h 331"/>
                <a:gd name="T18" fmla="*/ 135 w 555"/>
                <a:gd name="T19" fmla="*/ 66 h 331"/>
                <a:gd name="T20" fmla="*/ 130 w 555"/>
                <a:gd name="T21" fmla="*/ 82 h 331"/>
                <a:gd name="T22" fmla="*/ 113 w 555"/>
                <a:gd name="T23" fmla="*/ 82 h 331"/>
                <a:gd name="T24" fmla="*/ 104 w 555"/>
                <a:gd name="T25" fmla="*/ 66 h 331"/>
                <a:gd name="T26" fmla="*/ 59 w 555"/>
                <a:gd name="T27" fmla="*/ 55 h 331"/>
                <a:gd name="T28" fmla="*/ 46 w 555"/>
                <a:gd name="T29" fmla="*/ 60 h 331"/>
                <a:gd name="T30" fmla="*/ 23 w 555"/>
                <a:gd name="T31" fmla="*/ 55 h 331"/>
                <a:gd name="T32" fmla="*/ 19 w 555"/>
                <a:gd name="T33" fmla="*/ 55 h 331"/>
                <a:gd name="T34" fmla="*/ 9 w 555"/>
                <a:gd name="T35" fmla="*/ 16 h 331"/>
                <a:gd name="T36" fmla="*/ 0 w 555"/>
                <a:gd name="T37" fmla="*/ 0 h 331"/>
                <a:gd name="T38" fmla="*/ 19 w 555"/>
                <a:gd name="T39" fmla="*/ 5 h 3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5"/>
                <a:gd name="T61" fmla="*/ 0 h 331"/>
                <a:gd name="T62" fmla="*/ 555 w 555"/>
                <a:gd name="T63" fmla="*/ 331 h 3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5" h="331">
                  <a:moveTo>
                    <a:pt x="73" y="21"/>
                  </a:moveTo>
                  <a:lnTo>
                    <a:pt x="181" y="86"/>
                  </a:lnTo>
                  <a:lnTo>
                    <a:pt x="288" y="86"/>
                  </a:lnTo>
                  <a:lnTo>
                    <a:pt x="323" y="86"/>
                  </a:lnTo>
                  <a:lnTo>
                    <a:pt x="360" y="44"/>
                  </a:lnTo>
                  <a:lnTo>
                    <a:pt x="429" y="44"/>
                  </a:lnTo>
                  <a:lnTo>
                    <a:pt x="484" y="65"/>
                  </a:lnTo>
                  <a:lnTo>
                    <a:pt x="538" y="111"/>
                  </a:lnTo>
                  <a:lnTo>
                    <a:pt x="555" y="176"/>
                  </a:lnTo>
                  <a:lnTo>
                    <a:pt x="538" y="266"/>
                  </a:lnTo>
                  <a:lnTo>
                    <a:pt x="520" y="331"/>
                  </a:lnTo>
                  <a:lnTo>
                    <a:pt x="449" y="331"/>
                  </a:lnTo>
                  <a:lnTo>
                    <a:pt x="414" y="266"/>
                  </a:lnTo>
                  <a:lnTo>
                    <a:pt x="234" y="220"/>
                  </a:lnTo>
                  <a:lnTo>
                    <a:pt x="181" y="241"/>
                  </a:lnTo>
                  <a:lnTo>
                    <a:pt x="89" y="220"/>
                  </a:lnTo>
                  <a:lnTo>
                    <a:pt x="73" y="220"/>
                  </a:lnTo>
                  <a:lnTo>
                    <a:pt x="35" y="65"/>
                  </a:lnTo>
                  <a:lnTo>
                    <a:pt x="0" y="0"/>
                  </a:lnTo>
                  <a:lnTo>
                    <a:pt x="73" y="2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7" name="Freeform 704"/>
          <p:cNvSpPr>
            <a:spLocks/>
          </p:cNvSpPr>
          <p:nvPr/>
        </p:nvSpPr>
        <p:spPr bwMode="auto">
          <a:xfrm>
            <a:off x="5599113" y="1570038"/>
            <a:ext cx="509587" cy="665162"/>
          </a:xfrm>
          <a:custGeom>
            <a:avLst/>
            <a:gdLst>
              <a:gd name="T0" fmla="*/ 235633991 w 642"/>
              <a:gd name="T1" fmla="*/ 122857340 h 838"/>
              <a:gd name="T2" fmla="*/ 258315366 w 642"/>
              <a:gd name="T3" fmla="*/ 109626335 h 838"/>
              <a:gd name="T4" fmla="*/ 258315366 w 642"/>
              <a:gd name="T5" fmla="*/ 151839504 h 838"/>
              <a:gd name="T6" fmla="*/ 291707590 w 642"/>
              <a:gd name="T7" fmla="*/ 179561194 h 838"/>
              <a:gd name="T8" fmla="*/ 315019202 w 642"/>
              <a:gd name="T9" fmla="*/ 179561194 h 838"/>
              <a:gd name="T10" fmla="*/ 349040868 w 642"/>
              <a:gd name="T11" fmla="*/ 221773618 h 838"/>
              <a:gd name="T12" fmla="*/ 337700577 w 642"/>
              <a:gd name="T13" fmla="*/ 249495308 h 838"/>
              <a:gd name="T14" fmla="*/ 337700577 w 642"/>
              <a:gd name="T15" fmla="*/ 290447209 h 838"/>
              <a:gd name="T16" fmla="*/ 371092006 w 642"/>
              <a:gd name="T17" fmla="*/ 318168899 h 838"/>
              <a:gd name="T18" fmla="*/ 393773382 w 642"/>
              <a:gd name="T19" fmla="*/ 333920057 h 838"/>
              <a:gd name="T20" fmla="*/ 404484230 w 642"/>
              <a:gd name="T21" fmla="*/ 347151062 h 838"/>
              <a:gd name="T22" fmla="*/ 349040868 w 642"/>
              <a:gd name="T23" fmla="*/ 415825447 h 838"/>
              <a:gd name="T24" fmla="*/ 280366505 w 642"/>
              <a:gd name="T25" fmla="*/ 443547236 h 838"/>
              <a:gd name="T26" fmla="*/ 270916130 w 642"/>
              <a:gd name="T27" fmla="*/ 471268926 h 838"/>
              <a:gd name="T28" fmla="*/ 246975075 w 642"/>
              <a:gd name="T29" fmla="*/ 458037921 h 838"/>
              <a:gd name="T30" fmla="*/ 224923143 w 642"/>
              <a:gd name="T31" fmla="*/ 471268926 h 838"/>
              <a:gd name="T32" fmla="*/ 157509204 w 642"/>
              <a:gd name="T33" fmla="*/ 527971985 h 838"/>
              <a:gd name="T34" fmla="*/ 112776690 w 642"/>
              <a:gd name="T35" fmla="*/ 388103757 h 838"/>
              <a:gd name="T36" fmla="*/ 67413914 w 642"/>
              <a:gd name="T37" fmla="*/ 347151062 h 838"/>
              <a:gd name="T38" fmla="*/ 56073623 w 642"/>
              <a:gd name="T39" fmla="*/ 318168899 h 838"/>
              <a:gd name="T40" fmla="*/ 45993000 w 642"/>
              <a:gd name="T41" fmla="*/ 290447209 h 838"/>
              <a:gd name="T42" fmla="*/ 11340294 w 642"/>
              <a:gd name="T43" fmla="*/ 263985993 h 838"/>
              <a:gd name="T44" fmla="*/ 11340294 w 642"/>
              <a:gd name="T45" fmla="*/ 221773618 h 838"/>
              <a:gd name="T46" fmla="*/ 0 w 642"/>
              <a:gd name="T47" fmla="*/ 179561194 h 838"/>
              <a:gd name="T48" fmla="*/ 33392236 w 642"/>
              <a:gd name="T49" fmla="*/ 97655779 h 838"/>
              <a:gd name="T50" fmla="*/ 67413914 w 642"/>
              <a:gd name="T51" fmla="*/ 109626335 h 838"/>
              <a:gd name="T52" fmla="*/ 79384442 w 642"/>
              <a:gd name="T53" fmla="*/ 109626335 h 838"/>
              <a:gd name="T54" fmla="*/ 102065817 w 642"/>
              <a:gd name="T55" fmla="*/ 68674409 h 838"/>
              <a:gd name="T56" fmla="*/ 112776690 w 642"/>
              <a:gd name="T57" fmla="*/ 40952707 h 838"/>
              <a:gd name="T58" fmla="*/ 112776690 w 642"/>
              <a:gd name="T59" fmla="*/ 13231011 h 838"/>
              <a:gd name="T60" fmla="*/ 145538676 w 642"/>
              <a:gd name="T61" fmla="*/ 0 h 838"/>
              <a:gd name="T62" fmla="*/ 213582852 w 642"/>
              <a:gd name="T63" fmla="*/ 122857340 h 838"/>
              <a:gd name="T64" fmla="*/ 235633991 w 642"/>
              <a:gd name="T65" fmla="*/ 122857340 h 8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42"/>
              <a:gd name="T100" fmla="*/ 0 h 838"/>
              <a:gd name="T101" fmla="*/ 642 w 642"/>
              <a:gd name="T102" fmla="*/ 838 h 8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42" h="838">
                <a:moveTo>
                  <a:pt x="374" y="195"/>
                </a:moveTo>
                <a:lnTo>
                  <a:pt x="410" y="174"/>
                </a:lnTo>
                <a:lnTo>
                  <a:pt x="410" y="241"/>
                </a:lnTo>
                <a:lnTo>
                  <a:pt x="463" y="285"/>
                </a:lnTo>
                <a:lnTo>
                  <a:pt x="500" y="285"/>
                </a:lnTo>
                <a:lnTo>
                  <a:pt x="554" y="352"/>
                </a:lnTo>
                <a:lnTo>
                  <a:pt x="536" y="396"/>
                </a:lnTo>
                <a:lnTo>
                  <a:pt x="536" y="461"/>
                </a:lnTo>
                <a:lnTo>
                  <a:pt x="589" y="505"/>
                </a:lnTo>
                <a:lnTo>
                  <a:pt x="625" y="530"/>
                </a:lnTo>
                <a:lnTo>
                  <a:pt x="642" y="551"/>
                </a:lnTo>
                <a:lnTo>
                  <a:pt x="554" y="660"/>
                </a:lnTo>
                <a:lnTo>
                  <a:pt x="445" y="704"/>
                </a:lnTo>
                <a:lnTo>
                  <a:pt x="430" y="748"/>
                </a:lnTo>
                <a:lnTo>
                  <a:pt x="392" y="727"/>
                </a:lnTo>
                <a:lnTo>
                  <a:pt x="357" y="748"/>
                </a:lnTo>
                <a:lnTo>
                  <a:pt x="250" y="838"/>
                </a:lnTo>
                <a:lnTo>
                  <a:pt x="179" y="616"/>
                </a:lnTo>
                <a:lnTo>
                  <a:pt x="107" y="551"/>
                </a:lnTo>
                <a:lnTo>
                  <a:pt x="89" y="505"/>
                </a:lnTo>
                <a:lnTo>
                  <a:pt x="73" y="461"/>
                </a:lnTo>
                <a:lnTo>
                  <a:pt x="18" y="419"/>
                </a:lnTo>
                <a:lnTo>
                  <a:pt x="18" y="352"/>
                </a:lnTo>
                <a:lnTo>
                  <a:pt x="0" y="285"/>
                </a:lnTo>
                <a:lnTo>
                  <a:pt x="53" y="155"/>
                </a:lnTo>
                <a:lnTo>
                  <a:pt x="107" y="174"/>
                </a:lnTo>
                <a:lnTo>
                  <a:pt x="126" y="174"/>
                </a:lnTo>
                <a:lnTo>
                  <a:pt x="162" y="109"/>
                </a:lnTo>
                <a:lnTo>
                  <a:pt x="179" y="65"/>
                </a:lnTo>
                <a:lnTo>
                  <a:pt x="179" y="21"/>
                </a:lnTo>
                <a:lnTo>
                  <a:pt x="231" y="0"/>
                </a:lnTo>
                <a:lnTo>
                  <a:pt x="339" y="195"/>
                </a:lnTo>
                <a:lnTo>
                  <a:pt x="374" y="1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71" name="Group 707"/>
          <p:cNvGrpSpPr>
            <a:grpSpLocks/>
          </p:cNvGrpSpPr>
          <p:nvPr/>
        </p:nvGrpSpPr>
        <p:grpSpPr bwMode="auto">
          <a:xfrm>
            <a:off x="5599113" y="1570038"/>
            <a:ext cx="509587" cy="665162"/>
            <a:chOff x="3527" y="989"/>
            <a:chExt cx="321" cy="419"/>
          </a:xfrm>
        </p:grpSpPr>
        <p:sp>
          <p:nvSpPr>
            <p:cNvPr id="4598" name="Freeform 705"/>
            <p:cNvSpPr>
              <a:spLocks/>
            </p:cNvSpPr>
            <p:nvPr/>
          </p:nvSpPr>
          <p:spPr bwMode="auto">
            <a:xfrm>
              <a:off x="3527" y="989"/>
              <a:ext cx="321" cy="419"/>
            </a:xfrm>
            <a:custGeom>
              <a:avLst/>
              <a:gdLst>
                <a:gd name="T0" fmla="*/ 93 w 642"/>
                <a:gd name="T1" fmla="*/ 49 h 838"/>
                <a:gd name="T2" fmla="*/ 102 w 642"/>
                <a:gd name="T3" fmla="*/ 44 h 838"/>
                <a:gd name="T4" fmla="*/ 102 w 642"/>
                <a:gd name="T5" fmla="*/ 60 h 838"/>
                <a:gd name="T6" fmla="*/ 115 w 642"/>
                <a:gd name="T7" fmla="*/ 72 h 838"/>
                <a:gd name="T8" fmla="*/ 125 w 642"/>
                <a:gd name="T9" fmla="*/ 72 h 838"/>
                <a:gd name="T10" fmla="*/ 139 w 642"/>
                <a:gd name="T11" fmla="*/ 88 h 838"/>
                <a:gd name="T12" fmla="*/ 134 w 642"/>
                <a:gd name="T13" fmla="*/ 99 h 838"/>
                <a:gd name="T14" fmla="*/ 134 w 642"/>
                <a:gd name="T15" fmla="*/ 115 h 838"/>
                <a:gd name="T16" fmla="*/ 148 w 642"/>
                <a:gd name="T17" fmla="*/ 126 h 838"/>
                <a:gd name="T18" fmla="*/ 157 w 642"/>
                <a:gd name="T19" fmla="*/ 133 h 838"/>
                <a:gd name="T20" fmla="*/ 161 w 642"/>
                <a:gd name="T21" fmla="*/ 138 h 838"/>
                <a:gd name="T22" fmla="*/ 139 w 642"/>
                <a:gd name="T23" fmla="*/ 165 h 838"/>
                <a:gd name="T24" fmla="*/ 111 w 642"/>
                <a:gd name="T25" fmla="*/ 176 h 838"/>
                <a:gd name="T26" fmla="*/ 107 w 642"/>
                <a:gd name="T27" fmla="*/ 187 h 838"/>
                <a:gd name="T28" fmla="*/ 98 w 642"/>
                <a:gd name="T29" fmla="*/ 182 h 838"/>
                <a:gd name="T30" fmla="*/ 89 w 642"/>
                <a:gd name="T31" fmla="*/ 187 h 838"/>
                <a:gd name="T32" fmla="*/ 62 w 642"/>
                <a:gd name="T33" fmla="*/ 210 h 838"/>
                <a:gd name="T34" fmla="*/ 44 w 642"/>
                <a:gd name="T35" fmla="*/ 154 h 838"/>
                <a:gd name="T36" fmla="*/ 26 w 642"/>
                <a:gd name="T37" fmla="*/ 138 h 838"/>
                <a:gd name="T38" fmla="*/ 22 w 642"/>
                <a:gd name="T39" fmla="*/ 126 h 838"/>
                <a:gd name="T40" fmla="*/ 19 w 642"/>
                <a:gd name="T41" fmla="*/ 115 h 838"/>
                <a:gd name="T42" fmla="*/ 5 w 642"/>
                <a:gd name="T43" fmla="*/ 105 h 838"/>
                <a:gd name="T44" fmla="*/ 5 w 642"/>
                <a:gd name="T45" fmla="*/ 88 h 838"/>
                <a:gd name="T46" fmla="*/ 0 w 642"/>
                <a:gd name="T47" fmla="*/ 72 h 838"/>
                <a:gd name="T48" fmla="*/ 13 w 642"/>
                <a:gd name="T49" fmla="*/ 39 h 838"/>
                <a:gd name="T50" fmla="*/ 26 w 642"/>
                <a:gd name="T51" fmla="*/ 44 h 838"/>
                <a:gd name="T52" fmla="*/ 31 w 642"/>
                <a:gd name="T53" fmla="*/ 44 h 838"/>
                <a:gd name="T54" fmla="*/ 40 w 642"/>
                <a:gd name="T55" fmla="*/ 27 h 838"/>
                <a:gd name="T56" fmla="*/ 44 w 642"/>
                <a:gd name="T57" fmla="*/ 17 h 838"/>
                <a:gd name="T58" fmla="*/ 44 w 642"/>
                <a:gd name="T59" fmla="*/ 6 h 838"/>
                <a:gd name="T60" fmla="*/ 57 w 642"/>
                <a:gd name="T61" fmla="*/ 0 h 838"/>
                <a:gd name="T62" fmla="*/ 84 w 642"/>
                <a:gd name="T63" fmla="*/ 49 h 838"/>
                <a:gd name="T64" fmla="*/ 93 w 642"/>
                <a:gd name="T65" fmla="*/ 49 h 8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2"/>
                <a:gd name="T100" fmla="*/ 0 h 838"/>
                <a:gd name="T101" fmla="*/ 642 w 642"/>
                <a:gd name="T102" fmla="*/ 838 h 8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2" h="838">
                  <a:moveTo>
                    <a:pt x="374" y="195"/>
                  </a:moveTo>
                  <a:lnTo>
                    <a:pt x="410" y="174"/>
                  </a:lnTo>
                  <a:lnTo>
                    <a:pt x="410" y="241"/>
                  </a:lnTo>
                  <a:lnTo>
                    <a:pt x="463" y="285"/>
                  </a:lnTo>
                  <a:lnTo>
                    <a:pt x="500" y="285"/>
                  </a:lnTo>
                  <a:lnTo>
                    <a:pt x="554" y="352"/>
                  </a:lnTo>
                  <a:lnTo>
                    <a:pt x="536" y="396"/>
                  </a:lnTo>
                  <a:lnTo>
                    <a:pt x="536" y="461"/>
                  </a:lnTo>
                  <a:lnTo>
                    <a:pt x="589" y="505"/>
                  </a:lnTo>
                  <a:lnTo>
                    <a:pt x="625" y="530"/>
                  </a:lnTo>
                  <a:lnTo>
                    <a:pt x="642" y="551"/>
                  </a:lnTo>
                  <a:lnTo>
                    <a:pt x="554" y="660"/>
                  </a:lnTo>
                  <a:lnTo>
                    <a:pt x="445" y="704"/>
                  </a:lnTo>
                  <a:lnTo>
                    <a:pt x="430" y="748"/>
                  </a:lnTo>
                  <a:lnTo>
                    <a:pt x="392" y="727"/>
                  </a:lnTo>
                  <a:lnTo>
                    <a:pt x="357" y="748"/>
                  </a:lnTo>
                  <a:lnTo>
                    <a:pt x="250" y="838"/>
                  </a:lnTo>
                  <a:lnTo>
                    <a:pt x="179" y="616"/>
                  </a:lnTo>
                  <a:lnTo>
                    <a:pt x="107" y="551"/>
                  </a:lnTo>
                  <a:lnTo>
                    <a:pt x="89" y="505"/>
                  </a:lnTo>
                  <a:lnTo>
                    <a:pt x="73" y="461"/>
                  </a:lnTo>
                  <a:lnTo>
                    <a:pt x="18" y="419"/>
                  </a:lnTo>
                  <a:lnTo>
                    <a:pt x="18" y="352"/>
                  </a:lnTo>
                  <a:lnTo>
                    <a:pt x="0" y="285"/>
                  </a:lnTo>
                  <a:lnTo>
                    <a:pt x="53" y="155"/>
                  </a:lnTo>
                  <a:lnTo>
                    <a:pt x="107" y="174"/>
                  </a:lnTo>
                  <a:lnTo>
                    <a:pt x="126" y="174"/>
                  </a:lnTo>
                  <a:lnTo>
                    <a:pt x="162" y="109"/>
                  </a:lnTo>
                  <a:lnTo>
                    <a:pt x="179" y="65"/>
                  </a:lnTo>
                  <a:lnTo>
                    <a:pt x="179" y="21"/>
                  </a:lnTo>
                  <a:lnTo>
                    <a:pt x="231" y="0"/>
                  </a:lnTo>
                  <a:lnTo>
                    <a:pt x="339" y="195"/>
                  </a:lnTo>
                  <a:lnTo>
                    <a:pt x="374" y="195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9" name="Freeform 706"/>
            <p:cNvSpPr>
              <a:spLocks/>
            </p:cNvSpPr>
            <p:nvPr/>
          </p:nvSpPr>
          <p:spPr bwMode="auto">
            <a:xfrm>
              <a:off x="3527" y="989"/>
              <a:ext cx="321" cy="419"/>
            </a:xfrm>
            <a:custGeom>
              <a:avLst/>
              <a:gdLst>
                <a:gd name="T0" fmla="*/ 93 w 642"/>
                <a:gd name="T1" fmla="*/ 49 h 838"/>
                <a:gd name="T2" fmla="*/ 102 w 642"/>
                <a:gd name="T3" fmla="*/ 44 h 838"/>
                <a:gd name="T4" fmla="*/ 102 w 642"/>
                <a:gd name="T5" fmla="*/ 60 h 838"/>
                <a:gd name="T6" fmla="*/ 115 w 642"/>
                <a:gd name="T7" fmla="*/ 72 h 838"/>
                <a:gd name="T8" fmla="*/ 125 w 642"/>
                <a:gd name="T9" fmla="*/ 72 h 838"/>
                <a:gd name="T10" fmla="*/ 139 w 642"/>
                <a:gd name="T11" fmla="*/ 88 h 838"/>
                <a:gd name="T12" fmla="*/ 134 w 642"/>
                <a:gd name="T13" fmla="*/ 99 h 838"/>
                <a:gd name="T14" fmla="*/ 134 w 642"/>
                <a:gd name="T15" fmla="*/ 115 h 838"/>
                <a:gd name="T16" fmla="*/ 148 w 642"/>
                <a:gd name="T17" fmla="*/ 126 h 838"/>
                <a:gd name="T18" fmla="*/ 157 w 642"/>
                <a:gd name="T19" fmla="*/ 133 h 838"/>
                <a:gd name="T20" fmla="*/ 161 w 642"/>
                <a:gd name="T21" fmla="*/ 138 h 838"/>
                <a:gd name="T22" fmla="*/ 139 w 642"/>
                <a:gd name="T23" fmla="*/ 165 h 838"/>
                <a:gd name="T24" fmla="*/ 111 w 642"/>
                <a:gd name="T25" fmla="*/ 176 h 838"/>
                <a:gd name="T26" fmla="*/ 107 w 642"/>
                <a:gd name="T27" fmla="*/ 187 h 838"/>
                <a:gd name="T28" fmla="*/ 98 w 642"/>
                <a:gd name="T29" fmla="*/ 182 h 838"/>
                <a:gd name="T30" fmla="*/ 89 w 642"/>
                <a:gd name="T31" fmla="*/ 187 h 838"/>
                <a:gd name="T32" fmla="*/ 62 w 642"/>
                <a:gd name="T33" fmla="*/ 210 h 838"/>
                <a:gd name="T34" fmla="*/ 44 w 642"/>
                <a:gd name="T35" fmla="*/ 154 h 838"/>
                <a:gd name="T36" fmla="*/ 26 w 642"/>
                <a:gd name="T37" fmla="*/ 138 h 838"/>
                <a:gd name="T38" fmla="*/ 22 w 642"/>
                <a:gd name="T39" fmla="*/ 126 h 838"/>
                <a:gd name="T40" fmla="*/ 19 w 642"/>
                <a:gd name="T41" fmla="*/ 115 h 838"/>
                <a:gd name="T42" fmla="*/ 5 w 642"/>
                <a:gd name="T43" fmla="*/ 105 h 838"/>
                <a:gd name="T44" fmla="*/ 5 w 642"/>
                <a:gd name="T45" fmla="*/ 88 h 838"/>
                <a:gd name="T46" fmla="*/ 0 w 642"/>
                <a:gd name="T47" fmla="*/ 72 h 838"/>
                <a:gd name="T48" fmla="*/ 13 w 642"/>
                <a:gd name="T49" fmla="*/ 39 h 838"/>
                <a:gd name="T50" fmla="*/ 26 w 642"/>
                <a:gd name="T51" fmla="*/ 44 h 838"/>
                <a:gd name="T52" fmla="*/ 31 w 642"/>
                <a:gd name="T53" fmla="*/ 44 h 838"/>
                <a:gd name="T54" fmla="*/ 40 w 642"/>
                <a:gd name="T55" fmla="*/ 27 h 838"/>
                <a:gd name="T56" fmla="*/ 44 w 642"/>
                <a:gd name="T57" fmla="*/ 17 h 838"/>
                <a:gd name="T58" fmla="*/ 44 w 642"/>
                <a:gd name="T59" fmla="*/ 6 h 838"/>
                <a:gd name="T60" fmla="*/ 57 w 642"/>
                <a:gd name="T61" fmla="*/ 0 h 838"/>
                <a:gd name="T62" fmla="*/ 84 w 642"/>
                <a:gd name="T63" fmla="*/ 49 h 838"/>
                <a:gd name="T64" fmla="*/ 93 w 642"/>
                <a:gd name="T65" fmla="*/ 49 h 8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2"/>
                <a:gd name="T100" fmla="*/ 0 h 838"/>
                <a:gd name="T101" fmla="*/ 642 w 642"/>
                <a:gd name="T102" fmla="*/ 838 h 8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2" h="838">
                  <a:moveTo>
                    <a:pt x="374" y="195"/>
                  </a:moveTo>
                  <a:lnTo>
                    <a:pt x="410" y="174"/>
                  </a:lnTo>
                  <a:lnTo>
                    <a:pt x="410" y="241"/>
                  </a:lnTo>
                  <a:lnTo>
                    <a:pt x="463" y="285"/>
                  </a:lnTo>
                  <a:lnTo>
                    <a:pt x="500" y="285"/>
                  </a:lnTo>
                  <a:lnTo>
                    <a:pt x="554" y="352"/>
                  </a:lnTo>
                  <a:lnTo>
                    <a:pt x="536" y="396"/>
                  </a:lnTo>
                  <a:lnTo>
                    <a:pt x="536" y="461"/>
                  </a:lnTo>
                  <a:lnTo>
                    <a:pt x="589" y="505"/>
                  </a:lnTo>
                  <a:lnTo>
                    <a:pt x="625" y="530"/>
                  </a:lnTo>
                  <a:lnTo>
                    <a:pt x="642" y="551"/>
                  </a:lnTo>
                  <a:lnTo>
                    <a:pt x="554" y="660"/>
                  </a:lnTo>
                  <a:lnTo>
                    <a:pt x="445" y="704"/>
                  </a:lnTo>
                  <a:lnTo>
                    <a:pt x="430" y="748"/>
                  </a:lnTo>
                  <a:lnTo>
                    <a:pt x="392" y="727"/>
                  </a:lnTo>
                  <a:lnTo>
                    <a:pt x="357" y="748"/>
                  </a:lnTo>
                  <a:lnTo>
                    <a:pt x="250" y="838"/>
                  </a:lnTo>
                  <a:lnTo>
                    <a:pt x="179" y="616"/>
                  </a:lnTo>
                  <a:lnTo>
                    <a:pt x="107" y="551"/>
                  </a:lnTo>
                  <a:lnTo>
                    <a:pt x="89" y="505"/>
                  </a:lnTo>
                  <a:lnTo>
                    <a:pt x="73" y="461"/>
                  </a:lnTo>
                  <a:lnTo>
                    <a:pt x="18" y="419"/>
                  </a:lnTo>
                  <a:lnTo>
                    <a:pt x="18" y="352"/>
                  </a:lnTo>
                  <a:lnTo>
                    <a:pt x="0" y="285"/>
                  </a:lnTo>
                  <a:lnTo>
                    <a:pt x="53" y="155"/>
                  </a:lnTo>
                  <a:lnTo>
                    <a:pt x="107" y="174"/>
                  </a:lnTo>
                  <a:lnTo>
                    <a:pt x="126" y="174"/>
                  </a:lnTo>
                  <a:lnTo>
                    <a:pt x="162" y="109"/>
                  </a:lnTo>
                  <a:lnTo>
                    <a:pt x="179" y="65"/>
                  </a:lnTo>
                  <a:lnTo>
                    <a:pt x="179" y="21"/>
                  </a:lnTo>
                  <a:lnTo>
                    <a:pt x="231" y="0"/>
                  </a:lnTo>
                  <a:lnTo>
                    <a:pt x="339" y="195"/>
                  </a:lnTo>
                  <a:lnTo>
                    <a:pt x="374" y="19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9" name="Freeform 708"/>
          <p:cNvSpPr>
            <a:spLocks/>
          </p:cNvSpPr>
          <p:nvPr/>
        </p:nvSpPr>
        <p:spPr bwMode="auto">
          <a:xfrm>
            <a:off x="3946525" y="1622425"/>
            <a:ext cx="552450" cy="579438"/>
          </a:xfrm>
          <a:custGeom>
            <a:avLst/>
            <a:gdLst>
              <a:gd name="T0" fmla="*/ 291291527 w 698"/>
              <a:gd name="T1" fmla="*/ 27797925 h 729"/>
              <a:gd name="T2" fmla="*/ 312590130 w 698"/>
              <a:gd name="T3" fmla="*/ 56859645 h 729"/>
              <a:gd name="T4" fmla="*/ 335768486 w 698"/>
              <a:gd name="T5" fmla="*/ 56859645 h 729"/>
              <a:gd name="T6" fmla="*/ 335768486 w 698"/>
              <a:gd name="T7" fmla="*/ 82129969 h 729"/>
              <a:gd name="T8" fmla="*/ 358319993 w 698"/>
              <a:gd name="T9" fmla="*/ 97924219 h 729"/>
              <a:gd name="T10" fmla="*/ 358319993 w 698"/>
              <a:gd name="T11" fmla="*/ 153520070 h 729"/>
              <a:gd name="T12" fmla="*/ 381498350 w 698"/>
              <a:gd name="T13" fmla="*/ 194585439 h 729"/>
              <a:gd name="T14" fmla="*/ 381498350 w 698"/>
              <a:gd name="T15" fmla="*/ 209115945 h 729"/>
              <a:gd name="T16" fmla="*/ 381498350 w 698"/>
              <a:gd name="T17" fmla="*/ 250180519 h 729"/>
              <a:gd name="T18" fmla="*/ 437250765 w 698"/>
              <a:gd name="T19" fmla="*/ 432762346 h 729"/>
              <a:gd name="T20" fmla="*/ 358319993 w 698"/>
              <a:gd name="T21" fmla="*/ 446029802 h 729"/>
              <a:gd name="T22" fmla="*/ 335768486 w 698"/>
              <a:gd name="T23" fmla="*/ 446029802 h 729"/>
              <a:gd name="T24" fmla="*/ 291291527 w 698"/>
              <a:gd name="T25" fmla="*/ 460560258 h 729"/>
              <a:gd name="T26" fmla="*/ 212360855 w 698"/>
              <a:gd name="T27" fmla="*/ 418231889 h 729"/>
              <a:gd name="T28" fmla="*/ 190436146 w 698"/>
              <a:gd name="T29" fmla="*/ 391697672 h 729"/>
              <a:gd name="T30" fmla="*/ 179159997 w 698"/>
              <a:gd name="T31" fmla="*/ 375903421 h 729"/>
              <a:gd name="T32" fmla="*/ 145959188 w 698"/>
              <a:gd name="T33" fmla="*/ 375903421 h 729"/>
              <a:gd name="T34" fmla="*/ 122154775 w 698"/>
              <a:gd name="T35" fmla="*/ 362635965 h 729"/>
              <a:gd name="T36" fmla="*/ 78303849 w 698"/>
              <a:gd name="T37" fmla="*/ 334838052 h 729"/>
              <a:gd name="T38" fmla="*/ 55752341 w 698"/>
              <a:gd name="T39" fmla="*/ 321570595 h 729"/>
              <a:gd name="T40" fmla="*/ 55752341 w 698"/>
              <a:gd name="T41" fmla="*/ 236913857 h 729"/>
              <a:gd name="T42" fmla="*/ 67028491 w 698"/>
              <a:gd name="T43" fmla="*/ 223646401 h 729"/>
              <a:gd name="T44" fmla="*/ 55752341 w 698"/>
              <a:gd name="T45" fmla="*/ 194585439 h 729"/>
              <a:gd name="T46" fmla="*/ 21298608 w 698"/>
              <a:gd name="T47" fmla="*/ 194585439 h 729"/>
              <a:gd name="T48" fmla="*/ 0 w 698"/>
              <a:gd name="T49" fmla="*/ 166787526 h 729"/>
              <a:gd name="T50" fmla="*/ 11276153 w 698"/>
              <a:gd name="T51" fmla="*/ 97924219 h 729"/>
              <a:gd name="T52" fmla="*/ 21298608 w 698"/>
              <a:gd name="T53" fmla="*/ 68863307 h 729"/>
              <a:gd name="T54" fmla="*/ 21298608 w 698"/>
              <a:gd name="T55" fmla="*/ 41065382 h 729"/>
              <a:gd name="T56" fmla="*/ 55752341 w 698"/>
              <a:gd name="T57" fmla="*/ 68863307 h 729"/>
              <a:gd name="T58" fmla="*/ 88953941 w 698"/>
              <a:gd name="T59" fmla="*/ 27797925 h 729"/>
              <a:gd name="T60" fmla="*/ 112758379 w 698"/>
              <a:gd name="T61" fmla="*/ 41065382 h 729"/>
              <a:gd name="T62" fmla="*/ 134683038 w 698"/>
              <a:gd name="T63" fmla="*/ 41065382 h 729"/>
              <a:gd name="T64" fmla="*/ 145959188 w 698"/>
              <a:gd name="T65" fmla="*/ 13267463 h 729"/>
              <a:gd name="T66" fmla="*/ 167883847 w 698"/>
              <a:gd name="T67" fmla="*/ 41065382 h 729"/>
              <a:gd name="T68" fmla="*/ 212360855 w 698"/>
              <a:gd name="T69" fmla="*/ 41065382 h 729"/>
              <a:gd name="T70" fmla="*/ 234912363 w 698"/>
              <a:gd name="T71" fmla="*/ 56859645 h 729"/>
              <a:gd name="T72" fmla="*/ 256837813 w 698"/>
              <a:gd name="T73" fmla="*/ 56859645 h 729"/>
              <a:gd name="T74" fmla="*/ 269366868 w 698"/>
              <a:gd name="T75" fmla="*/ 27797925 h 729"/>
              <a:gd name="T76" fmla="*/ 269366868 w 698"/>
              <a:gd name="T77" fmla="*/ 0 h 729"/>
              <a:gd name="T78" fmla="*/ 291291527 w 698"/>
              <a:gd name="T79" fmla="*/ 27797925 h 7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98"/>
              <a:gd name="T121" fmla="*/ 0 h 729"/>
              <a:gd name="T122" fmla="*/ 698 w 698"/>
              <a:gd name="T123" fmla="*/ 729 h 7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98" h="729">
                <a:moveTo>
                  <a:pt x="465" y="44"/>
                </a:moveTo>
                <a:lnTo>
                  <a:pt x="499" y="90"/>
                </a:lnTo>
                <a:lnTo>
                  <a:pt x="536" y="90"/>
                </a:lnTo>
                <a:lnTo>
                  <a:pt x="536" y="130"/>
                </a:lnTo>
                <a:lnTo>
                  <a:pt x="572" y="155"/>
                </a:lnTo>
                <a:lnTo>
                  <a:pt x="572" y="243"/>
                </a:lnTo>
                <a:lnTo>
                  <a:pt x="609" y="308"/>
                </a:lnTo>
                <a:lnTo>
                  <a:pt x="609" y="331"/>
                </a:lnTo>
                <a:lnTo>
                  <a:pt x="609" y="396"/>
                </a:lnTo>
                <a:lnTo>
                  <a:pt x="698" y="685"/>
                </a:lnTo>
                <a:lnTo>
                  <a:pt x="572" y="706"/>
                </a:lnTo>
                <a:lnTo>
                  <a:pt x="536" y="706"/>
                </a:lnTo>
                <a:lnTo>
                  <a:pt x="465" y="729"/>
                </a:lnTo>
                <a:lnTo>
                  <a:pt x="339" y="662"/>
                </a:lnTo>
                <a:lnTo>
                  <a:pt x="304" y="620"/>
                </a:lnTo>
                <a:lnTo>
                  <a:pt x="286" y="595"/>
                </a:lnTo>
                <a:lnTo>
                  <a:pt x="233" y="595"/>
                </a:lnTo>
                <a:lnTo>
                  <a:pt x="195" y="574"/>
                </a:lnTo>
                <a:lnTo>
                  <a:pt x="125" y="530"/>
                </a:lnTo>
                <a:lnTo>
                  <a:pt x="89" y="509"/>
                </a:lnTo>
                <a:lnTo>
                  <a:pt x="89" y="375"/>
                </a:lnTo>
                <a:lnTo>
                  <a:pt x="107" y="354"/>
                </a:lnTo>
                <a:lnTo>
                  <a:pt x="89" y="308"/>
                </a:lnTo>
                <a:lnTo>
                  <a:pt x="34" y="308"/>
                </a:lnTo>
                <a:lnTo>
                  <a:pt x="0" y="264"/>
                </a:lnTo>
                <a:lnTo>
                  <a:pt x="18" y="155"/>
                </a:lnTo>
                <a:lnTo>
                  <a:pt x="34" y="109"/>
                </a:lnTo>
                <a:lnTo>
                  <a:pt x="34" y="65"/>
                </a:lnTo>
                <a:lnTo>
                  <a:pt x="89" y="109"/>
                </a:lnTo>
                <a:lnTo>
                  <a:pt x="142" y="44"/>
                </a:lnTo>
                <a:lnTo>
                  <a:pt x="180" y="65"/>
                </a:lnTo>
                <a:lnTo>
                  <a:pt x="215" y="65"/>
                </a:lnTo>
                <a:lnTo>
                  <a:pt x="233" y="21"/>
                </a:lnTo>
                <a:lnTo>
                  <a:pt x="268" y="65"/>
                </a:lnTo>
                <a:lnTo>
                  <a:pt x="339" y="65"/>
                </a:lnTo>
                <a:lnTo>
                  <a:pt x="375" y="90"/>
                </a:lnTo>
                <a:lnTo>
                  <a:pt x="410" y="90"/>
                </a:lnTo>
                <a:lnTo>
                  <a:pt x="430" y="44"/>
                </a:lnTo>
                <a:lnTo>
                  <a:pt x="430" y="0"/>
                </a:lnTo>
                <a:lnTo>
                  <a:pt x="465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96" name="Group 711"/>
          <p:cNvGrpSpPr>
            <a:grpSpLocks/>
          </p:cNvGrpSpPr>
          <p:nvPr/>
        </p:nvGrpSpPr>
        <p:grpSpPr bwMode="auto">
          <a:xfrm>
            <a:off x="3946525" y="1622425"/>
            <a:ext cx="552450" cy="579438"/>
            <a:chOff x="2486" y="1022"/>
            <a:chExt cx="348" cy="365"/>
          </a:xfrm>
        </p:grpSpPr>
        <p:sp>
          <p:nvSpPr>
            <p:cNvPr id="4596" name="Freeform 709"/>
            <p:cNvSpPr>
              <a:spLocks/>
            </p:cNvSpPr>
            <p:nvPr/>
          </p:nvSpPr>
          <p:spPr bwMode="auto">
            <a:xfrm>
              <a:off x="2486" y="1022"/>
              <a:ext cx="348" cy="365"/>
            </a:xfrm>
            <a:custGeom>
              <a:avLst/>
              <a:gdLst>
                <a:gd name="T0" fmla="*/ 116 w 698"/>
                <a:gd name="T1" fmla="*/ 11 h 729"/>
                <a:gd name="T2" fmla="*/ 124 w 698"/>
                <a:gd name="T3" fmla="*/ 23 h 729"/>
                <a:gd name="T4" fmla="*/ 133 w 698"/>
                <a:gd name="T5" fmla="*/ 23 h 729"/>
                <a:gd name="T6" fmla="*/ 133 w 698"/>
                <a:gd name="T7" fmla="*/ 33 h 729"/>
                <a:gd name="T8" fmla="*/ 142 w 698"/>
                <a:gd name="T9" fmla="*/ 39 h 729"/>
                <a:gd name="T10" fmla="*/ 142 w 698"/>
                <a:gd name="T11" fmla="*/ 61 h 729"/>
                <a:gd name="T12" fmla="*/ 152 w 698"/>
                <a:gd name="T13" fmla="*/ 77 h 729"/>
                <a:gd name="T14" fmla="*/ 152 w 698"/>
                <a:gd name="T15" fmla="*/ 83 h 729"/>
                <a:gd name="T16" fmla="*/ 152 w 698"/>
                <a:gd name="T17" fmla="*/ 99 h 729"/>
                <a:gd name="T18" fmla="*/ 174 w 698"/>
                <a:gd name="T19" fmla="*/ 172 h 729"/>
                <a:gd name="T20" fmla="*/ 142 w 698"/>
                <a:gd name="T21" fmla="*/ 177 h 729"/>
                <a:gd name="T22" fmla="*/ 133 w 698"/>
                <a:gd name="T23" fmla="*/ 177 h 729"/>
                <a:gd name="T24" fmla="*/ 116 w 698"/>
                <a:gd name="T25" fmla="*/ 183 h 729"/>
                <a:gd name="T26" fmla="*/ 84 w 698"/>
                <a:gd name="T27" fmla="*/ 166 h 729"/>
                <a:gd name="T28" fmla="*/ 76 w 698"/>
                <a:gd name="T29" fmla="*/ 155 h 729"/>
                <a:gd name="T30" fmla="*/ 71 w 698"/>
                <a:gd name="T31" fmla="*/ 149 h 729"/>
                <a:gd name="T32" fmla="*/ 58 w 698"/>
                <a:gd name="T33" fmla="*/ 149 h 729"/>
                <a:gd name="T34" fmla="*/ 48 w 698"/>
                <a:gd name="T35" fmla="*/ 144 h 729"/>
                <a:gd name="T36" fmla="*/ 31 w 698"/>
                <a:gd name="T37" fmla="*/ 133 h 729"/>
                <a:gd name="T38" fmla="*/ 22 w 698"/>
                <a:gd name="T39" fmla="*/ 128 h 729"/>
                <a:gd name="T40" fmla="*/ 22 w 698"/>
                <a:gd name="T41" fmla="*/ 94 h 729"/>
                <a:gd name="T42" fmla="*/ 26 w 698"/>
                <a:gd name="T43" fmla="*/ 89 h 729"/>
                <a:gd name="T44" fmla="*/ 22 w 698"/>
                <a:gd name="T45" fmla="*/ 77 h 729"/>
                <a:gd name="T46" fmla="*/ 8 w 698"/>
                <a:gd name="T47" fmla="*/ 77 h 729"/>
                <a:gd name="T48" fmla="*/ 0 w 698"/>
                <a:gd name="T49" fmla="*/ 66 h 729"/>
                <a:gd name="T50" fmla="*/ 4 w 698"/>
                <a:gd name="T51" fmla="*/ 39 h 729"/>
                <a:gd name="T52" fmla="*/ 8 w 698"/>
                <a:gd name="T53" fmla="*/ 28 h 729"/>
                <a:gd name="T54" fmla="*/ 8 w 698"/>
                <a:gd name="T55" fmla="*/ 17 h 729"/>
                <a:gd name="T56" fmla="*/ 22 w 698"/>
                <a:gd name="T57" fmla="*/ 28 h 729"/>
                <a:gd name="T58" fmla="*/ 35 w 698"/>
                <a:gd name="T59" fmla="*/ 11 h 729"/>
                <a:gd name="T60" fmla="*/ 45 w 698"/>
                <a:gd name="T61" fmla="*/ 17 h 729"/>
                <a:gd name="T62" fmla="*/ 53 w 698"/>
                <a:gd name="T63" fmla="*/ 17 h 729"/>
                <a:gd name="T64" fmla="*/ 58 w 698"/>
                <a:gd name="T65" fmla="*/ 6 h 729"/>
                <a:gd name="T66" fmla="*/ 67 w 698"/>
                <a:gd name="T67" fmla="*/ 17 h 729"/>
                <a:gd name="T68" fmla="*/ 84 w 698"/>
                <a:gd name="T69" fmla="*/ 17 h 729"/>
                <a:gd name="T70" fmla="*/ 93 w 698"/>
                <a:gd name="T71" fmla="*/ 23 h 729"/>
                <a:gd name="T72" fmla="*/ 102 w 698"/>
                <a:gd name="T73" fmla="*/ 23 h 729"/>
                <a:gd name="T74" fmla="*/ 107 w 698"/>
                <a:gd name="T75" fmla="*/ 11 h 729"/>
                <a:gd name="T76" fmla="*/ 107 w 698"/>
                <a:gd name="T77" fmla="*/ 0 h 729"/>
                <a:gd name="T78" fmla="*/ 116 w 698"/>
                <a:gd name="T79" fmla="*/ 11 h 7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8"/>
                <a:gd name="T121" fmla="*/ 0 h 729"/>
                <a:gd name="T122" fmla="*/ 698 w 698"/>
                <a:gd name="T123" fmla="*/ 729 h 7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8" h="729">
                  <a:moveTo>
                    <a:pt x="465" y="44"/>
                  </a:moveTo>
                  <a:lnTo>
                    <a:pt x="499" y="90"/>
                  </a:lnTo>
                  <a:lnTo>
                    <a:pt x="536" y="90"/>
                  </a:lnTo>
                  <a:lnTo>
                    <a:pt x="536" y="130"/>
                  </a:lnTo>
                  <a:lnTo>
                    <a:pt x="572" y="155"/>
                  </a:lnTo>
                  <a:lnTo>
                    <a:pt x="572" y="243"/>
                  </a:lnTo>
                  <a:lnTo>
                    <a:pt x="609" y="308"/>
                  </a:lnTo>
                  <a:lnTo>
                    <a:pt x="609" y="331"/>
                  </a:lnTo>
                  <a:lnTo>
                    <a:pt x="609" y="396"/>
                  </a:lnTo>
                  <a:lnTo>
                    <a:pt x="698" y="685"/>
                  </a:lnTo>
                  <a:lnTo>
                    <a:pt x="572" y="706"/>
                  </a:lnTo>
                  <a:lnTo>
                    <a:pt x="536" y="706"/>
                  </a:lnTo>
                  <a:lnTo>
                    <a:pt x="465" y="729"/>
                  </a:lnTo>
                  <a:lnTo>
                    <a:pt x="339" y="662"/>
                  </a:lnTo>
                  <a:lnTo>
                    <a:pt x="304" y="620"/>
                  </a:lnTo>
                  <a:lnTo>
                    <a:pt x="286" y="595"/>
                  </a:lnTo>
                  <a:lnTo>
                    <a:pt x="233" y="595"/>
                  </a:lnTo>
                  <a:lnTo>
                    <a:pt x="195" y="574"/>
                  </a:lnTo>
                  <a:lnTo>
                    <a:pt x="125" y="530"/>
                  </a:lnTo>
                  <a:lnTo>
                    <a:pt x="89" y="509"/>
                  </a:lnTo>
                  <a:lnTo>
                    <a:pt x="89" y="375"/>
                  </a:lnTo>
                  <a:lnTo>
                    <a:pt x="107" y="354"/>
                  </a:lnTo>
                  <a:lnTo>
                    <a:pt x="89" y="308"/>
                  </a:lnTo>
                  <a:lnTo>
                    <a:pt x="34" y="308"/>
                  </a:lnTo>
                  <a:lnTo>
                    <a:pt x="0" y="264"/>
                  </a:lnTo>
                  <a:lnTo>
                    <a:pt x="18" y="155"/>
                  </a:lnTo>
                  <a:lnTo>
                    <a:pt x="34" y="109"/>
                  </a:lnTo>
                  <a:lnTo>
                    <a:pt x="34" y="65"/>
                  </a:lnTo>
                  <a:lnTo>
                    <a:pt x="89" y="109"/>
                  </a:lnTo>
                  <a:lnTo>
                    <a:pt x="142" y="44"/>
                  </a:lnTo>
                  <a:lnTo>
                    <a:pt x="180" y="65"/>
                  </a:lnTo>
                  <a:lnTo>
                    <a:pt x="215" y="65"/>
                  </a:lnTo>
                  <a:lnTo>
                    <a:pt x="233" y="21"/>
                  </a:lnTo>
                  <a:lnTo>
                    <a:pt x="268" y="65"/>
                  </a:lnTo>
                  <a:lnTo>
                    <a:pt x="339" y="65"/>
                  </a:lnTo>
                  <a:lnTo>
                    <a:pt x="375" y="90"/>
                  </a:lnTo>
                  <a:lnTo>
                    <a:pt x="410" y="90"/>
                  </a:lnTo>
                  <a:lnTo>
                    <a:pt x="430" y="44"/>
                  </a:lnTo>
                  <a:lnTo>
                    <a:pt x="430" y="0"/>
                  </a:lnTo>
                  <a:lnTo>
                    <a:pt x="465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7" name="Freeform 710"/>
            <p:cNvSpPr>
              <a:spLocks/>
            </p:cNvSpPr>
            <p:nvPr/>
          </p:nvSpPr>
          <p:spPr bwMode="auto">
            <a:xfrm>
              <a:off x="2486" y="1022"/>
              <a:ext cx="348" cy="365"/>
            </a:xfrm>
            <a:custGeom>
              <a:avLst/>
              <a:gdLst>
                <a:gd name="T0" fmla="*/ 116 w 698"/>
                <a:gd name="T1" fmla="*/ 11 h 729"/>
                <a:gd name="T2" fmla="*/ 124 w 698"/>
                <a:gd name="T3" fmla="*/ 23 h 729"/>
                <a:gd name="T4" fmla="*/ 133 w 698"/>
                <a:gd name="T5" fmla="*/ 23 h 729"/>
                <a:gd name="T6" fmla="*/ 133 w 698"/>
                <a:gd name="T7" fmla="*/ 33 h 729"/>
                <a:gd name="T8" fmla="*/ 142 w 698"/>
                <a:gd name="T9" fmla="*/ 39 h 729"/>
                <a:gd name="T10" fmla="*/ 142 w 698"/>
                <a:gd name="T11" fmla="*/ 61 h 729"/>
                <a:gd name="T12" fmla="*/ 152 w 698"/>
                <a:gd name="T13" fmla="*/ 77 h 729"/>
                <a:gd name="T14" fmla="*/ 152 w 698"/>
                <a:gd name="T15" fmla="*/ 83 h 729"/>
                <a:gd name="T16" fmla="*/ 152 w 698"/>
                <a:gd name="T17" fmla="*/ 99 h 729"/>
                <a:gd name="T18" fmla="*/ 174 w 698"/>
                <a:gd name="T19" fmla="*/ 172 h 729"/>
                <a:gd name="T20" fmla="*/ 142 w 698"/>
                <a:gd name="T21" fmla="*/ 177 h 729"/>
                <a:gd name="T22" fmla="*/ 133 w 698"/>
                <a:gd name="T23" fmla="*/ 177 h 729"/>
                <a:gd name="T24" fmla="*/ 116 w 698"/>
                <a:gd name="T25" fmla="*/ 183 h 729"/>
                <a:gd name="T26" fmla="*/ 84 w 698"/>
                <a:gd name="T27" fmla="*/ 166 h 729"/>
                <a:gd name="T28" fmla="*/ 76 w 698"/>
                <a:gd name="T29" fmla="*/ 155 h 729"/>
                <a:gd name="T30" fmla="*/ 71 w 698"/>
                <a:gd name="T31" fmla="*/ 149 h 729"/>
                <a:gd name="T32" fmla="*/ 58 w 698"/>
                <a:gd name="T33" fmla="*/ 149 h 729"/>
                <a:gd name="T34" fmla="*/ 48 w 698"/>
                <a:gd name="T35" fmla="*/ 144 h 729"/>
                <a:gd name="T36" fmla="*/ 31 w 698"/>
                <a:gd name="T37" fmla="*/ 133 h 729"/>
                <a:gd name="T38" fmla="*/ 22 w 698"/>
                <a:gd name="T39" fmla="*/ 128 h 729"/>
                <a:gd name="T40" fmla="*/ 22 w 698"/>
                <a:gd name="T41" fmla="*/ 94 h 729"/>
                <a:gd name="T42" fmla="*/ 26 w 698"/>
                <a:gd name="T43" fmla="*/ 89 h 729"/>
                <a:gd name="T44" fmla="*/ 22 w 698"/>
                <a:gd name="T45" fmla="*/ 77 h 729"/>
                <a:gd name="T46" fmla="*/ 8 w 698"/>
                <a:gd name="T47" fmla="*/ 77 h 729"/>
                <a:gd name="T48" fmla="*/ 0 w 698"/>
                <a:gd name="T49" fmla="*/ 66 h 729"/>
                <a:gd name="T50" fmla="*/ 4 w 698"/>
                <a:gd name="T51" fmla="*/ 39 h 729"/>
                <a:gd name="T52" fmla="*/ 8 w 698"/>
                <a:gd name="T53" fmla="*/ 28 h 729"/>
                <a:gd name="T54" fmla="*/ 8 w 698"/>
                <a:gd name="T55" fmla="*/ 17 h 729"/>
                <a:gd name="T56" fmla="*/ 22 w 698"/>
                <a:gd name="T57" fmla="*/ 28 h 729"/>
                <a:gd name="T58" fmla="*/ 35 w 698"/>
                <a:gd name="T59" fmla="*/ 11 h 729"/>
                <a:gd name="T60" fmla="*/ 45 w 698"/>
                <a:gd name="T61" fmla="*/ 17 h 729"/>
                <a:gd name="T62" fmla="*/ 53 w 698"/>
                <a:gd name="T63" fmla="*/ 17 h 729"/>
                <a:gd name="T64" fmla="*/ 58 w 698"/>
                <a:gd name="T65" fmla="*/ 6 h 729"/>
                <a:gd name="T66" fmla="*/ 67 w 698"/>
                <a:gd name="T67" fmla="*/ 17 h 729"/>
                <a:gd name="T68" fmla="*/ 84 w 698"/>
                <a:gd name="T69" fmla="*/ 17 h 729"/>
                <a:gd name="T70" fmla="*/ 93 w 698"/>
                <a:gd name="T71" fmla="*/ 23 h 729"/>
                <a:gd name="T72" fmla="*/ 102 w 698"/>
                <a:gd name="T73" fmla="*/ 23 h 729"/>
                <a:gd name="T74" fmla="*/ 107 w 698"/>
                <a:gd name="T75" fmla="*/ 11 h 729"/>
                <a:gd name="T76" fmla="*/ 107 w 698"/>
                <a:gd name="T77" fmla="*/ 0 h 729"/>
                <a:gd name="T78" fmla="*/ 116 w 698"/>
                <a:gd name="T79" fmla="*/ 11 h 7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8"/>
                <a:gd name="T121" fmla="*/ 0 h 729"/>
                <a:gd name="T122" fmla="*/ 698 w 698"/>
                <a:gd name="T123" fmla="*/ 729 h 7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8" h="729">
                  <a:moveTo>
                    <a:pt x="465" y="44"/>
                  </a:moveTo>
                  <a:lnTo>
                    <a:pt x="499" y="90"/>
                  </a:lnTo>
                  <a:lnTo>
                    <a:pt x="536" y="90"/>
                  </a:lnTo>
                  <a:lnTo>
                    <a:pt x="536" y="130"/>
                  </a:lnTo>
                  <a:lnTo>
                    <a:pt x="572" y="155"/>
                  </a:lnTo>
                  <a:lnTo>
                    <a:pt x="572" y="243"/>
                  </a:lnTo>
                  <a:lnTo>
                    <a:pt x="609" y="308"/>
                  </a:lnTo>
                  <a:lnTo>
                    <a:pt x="609" y="331"/>
                  </a:lnTo>
                  <a:lnTo>
                    <a:pt x="609" y="396"/>
                  </a:lnTo>
                  <a:lnTo>
                    <a:pt x="698" y="685"/>
                  </a:lnTo>
                  <a:lnTo>
                    <a:pt x="572" y="706"/>
                  </a:lnTo>
                  <a:lnTo>
                    <a:pt x="536" y="706"/>
                  </a:lnTo>
                  <a:lnTo>
                    <a:pt x="465" y="729"/>
                  </a:lnTo>
                  <a:lnTo>
                    <a:pt x="339" y="662"/>
                  </a:lnTo>
                  <a:lnTo>
                    <a:pt x="304" y="620"/>
                  </a:lnTo>
                  <a:lnTo>
                    <a:pt x="286" y="595"/>
                  </a:lnTo>
                  <a:lnTo>
                    <a:pt x="233" y="595"/>
                  </a:lnTo>
                  <a:lnTo>
                    <a:pt x="195" y="574"/>
                  </a:lnTo>
                  <a:lnTo>
                    <a:pt x="125" y="530"/>
                  </a:lnTo>
                  <a:lnTo>
                    <a:pt x="89" y="509"/>
                  </a:lnTo>
                  <a:lnTo>
                    <a:pt x="89" y="375"/>
                  </a:lnTo>
                  <a:lnTo>
                    <a:pt x="107" y="354"/>
                  </a:lnTo>
                  <a:lnTo>
                    <a:pt x="89" y="308"/>
                  </a:lnTo>
                  <a:lnTo>
                    <a:pt x="34" y="308"/>
                  </a:lnTo>
                  <a:lnTo>
                    <a:pt x="0" y="264"/>
                  </a:lnTo>
                  <a:lnTo>
                    <a:pt x="18" y="155"/>
                  </a:lnTo>
                  <a:lnTo>
                    <a:pt x="34" y="109"/>
                  </a:lnTo>
                  <a:lnTo>
                    <a:pt x="34" y="65"/>
                  </a:lnTo>
                  <a:lnTo>
                    <a:pt x="89" y="109"/>
                  </a:lnTo>
                  <a:lnTo>
                    <a:pt x="142" y="44"/>
                  </a:lnTo>
                  <a:lnTo>
                    <a:pt x="180" y="65"/>
                  </a:lnTo>
                  <a:lnTo>
                    <a:pt x="215" y="65"/>
                  </a:lnTo>
                  <a:lnTo>
                    <a:pt x="233" y="21"/>
                  </a:lnTo>
                  <a:lnTo>
                    <a:pt x="268" y="65"/>
                  </a:lnTo>
                  <a:lnTo>
                    <a:pt x="339" y="65"/>
                  </a:lnTo>
                  <a:lnTo>
                    <a:pt x="375" y="90"/>
                  </a:lnTo>
                  <a:lnTo>
                    <a:pt x="410" y="90"/>
                  </a:lnTo>
                  <a:lnTo>
                    <a:pt x="430" y="44"/>
                  </a:lnTo>
                  <a:lnTo>
                    <a:pt x="430" y="0"/>
                  </a:lnTo>
                  <a:lnTo>
                    <a:pt x="465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71" name="Freeform 712"/>
          <p:cNvSpPr>
            <a:spLocks/>
          </p:cNvSpPr>
          <p:nvPr/>
        </p:nvSpPr>
        <p:spPr bwMode="auto">
          <a:xfrm>
            <a:off x="7874000" y="1639888"/>
            <a:ext cx="341313" cy="439737"/>
          </a:xfrm>
          <a:custGeom>
            <a:avLst/>
            <a:gdLst>
              <a:gd name="T0" fmla="*/ 271549122 w 429"/>
              <a:gd name="T1" fmla="*/ 98009646 h 553"/>
              <a:gd name="T2" fmla="*/ 271549122 w 429"/>
              <a:gd name="T3" fmla="*/ 112552792 h 553"/>
              <a:gd name="T4" fmla="*/ 236735206 w 429"/>
              <a:gd name="T5" fmla="*/ 140374694 h 553"/>
              <a:gd name="T6" fmla="*/ 213315095 w 429"/>
              <a:gd name="T7" fmla="*/ 140374694 h 553"/>
              <a:gd name="T8" fmla="*/ 89883067 w 429"/>
              <a:gd name="T9" fmla="*/ 308571288 h 553"/>
              <a:gd name="T10" fmla="*/ 77223461 w 429"/>
              <a:gd name="T11" fmla="*/ 335128847 h 553"/>
              <a:gd name="T12" fmla="*/ 55702450 w 429"/>
              <a:gd name="T13" fmla="*/ 349671969 h 553"/>
              <a:gd name="T14" fmla="*/ 33548127 w 429"/>
              <a:gd name="T15" fmla="*/ 349671969 h 553"/>
              <a:gd name="T16" fmla="*/ 22154316 w 429"/>
              <a:gd name="T17" fmla="*/ 349671969 h 553"/>
              <a:gd name="T18" fmla="*/ 11393807 w 429"/>
              <a:gd name="T19" fmla="*/ 335128847 h 553"/>
              <a:gd name="T20" fmla="*/ 11393807 w 429"/>
              <a:gd name="T21" fmla="*/ 280749387 h 553"/>
              <a:gd name="T22" fmla="*/ 0 w 429"/>
              <a:gd name="T23" fmla="*/ 237119226 h 553"/>
              <a:gd name="T24" fmla="*/ 11393807 w 429"/>
              <a:gd name="T25" fmla="*/ 196018496 h 553"/>
              <a:gd name="T26" fmla="*/ 11393807 w 429"/>
              <a:gd name="T27" fmla="*/ 153653473 h 553"/>
              <a:gd name="T28" fmla="*/ 44941931 w 429"/>
              <a:gd name="T29" fmla="*/ 140374694 h 553"/>
              <a:gd name="T30" fmla="*/ 77223461 w 429"/>
              <a:gd name="T31" fmla="*/ 112552792 h 553"/>
              <a:gd name="T32" fmla="*/ 113303999 w 429"/>
              <a:gd name="T33" fmla="*/ 98009646 h 553"/>
              <a:gd name="T34" fmla="*/ 146852114 w 429"/>
              <a:gd name="T35" fmla="*/ 55643827 h 553"/>
              <a:gd name="T36" fmla="*/ 191793238 w 429"/>
              <a:gd name="T37" fmla="*/ 0 h 553"/>
              <a:gd name="T38" fmla="*/ 213315095 w 429"/>
              <a:gd name="T39" fmla="*/ 14543128 h 553"/>
              <a:gd name="T40" fmla="*/ 271549122 w 429"/>
              <a:gd name="T41" fmla="*/ 98009646 h 55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9"/>
              <a:gd name="T64" fmla="*/ 0 h 553"/>
              <a:gd name="T65" fmla="*/ 429 w 429"/>
              <a:gd name="T66" fmla="*/ 553 h 55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9" h="553">
                <a:moveTo>
                  <a:pt x="429" y="155"/>
                </a:moveTo>
                <a:lnTo>
                  <a:pt x="429" y="178"/>
                </a:lnTo>
                <a:lnTo>
                  <a:pt x="374" y="222"/>
                </a:lnTo>
                <a:lnTo>
                  <a:pt x="337" y="222"/>
                </a:lnTo>
                <a:lnTo>
                  <a:pt x="142" y="488"/>
                </a:lnTo>
                <a:lnTo>
                  <a:pt x="122" y="530"/>
                </a:lnTo>
                <a:lnTo>
                  <a:pt x="88" y="553"/>
                </a:lnTo>
                <a:lnTo>
                  <a:pt x="53" y="553"/>
                </a:lnTo>
                <a:lnTo>
                  <a:pt x="35" y="553"/>
                </a:lnTo>
                <a:lnTo>
                  <a:pt x="18" y="530"/>
                </a:lnTo>
                <a:lnTo>
                  <a:pt x="18" y="444"/>
                </a:lnTo>
                <a:lnTo>
                  <a:pt x="0" y="375"/>
                </a:lnTo>
                <a:lnTo>
                  <a:pt x="18" y="310"/>
                </a:lnTo>
                <a:lnTo>
                  <a:pt x="18" y="243"/>
                </a:lnTo>
                <a:lnTo>
                  <a:pt x="71" y="222"/>
                </a:lnTo>
                <a:lnTo>
                  <a:pt x="122" y="178"/>
                </a:lnTo>
                <a:lnTo>
                  <a:pt x="179" y="155"/>
                </a:lnTo>
                <a:lnTo>
                  <a:pt x="232" y="88"/>
                </a:lnTo>
                <a:lnTo>
                  <a:pt x="303" y="0"/>
                </a:lnTo>
                <a:lnTo>
                  <a:pt x="337" y="23"/>
                </a:lnTo>
                <a:lnTo>
                  <a:pt x="429" y="15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97" name="Group 715"/>
          <p:cNvGrpSpPr>
            <a:grpSpLocks/>
          </p:cNvGrpSpPr>
          <p:nvPr/>
        </p:nvGrpSpPr>
        <p:grpSpPr bwMode="auto">
          <a:xfrm>
            <a:off x="7874000" y="1639888"/>
            <a:ext cx="341313" cy="439737"/>
            <a:chOff x="4960" y="1033"/>
            <a:chExt cx="215" cy="277"/>
          </a:xfrm>
        </p:grpSpPr>
        <p:sp>
          <p:nvSpPr>
            <p:cNvPr id="4594" name="Freeform 713"/>
            <p:cNvSpPr>
              <a:spLocks/>
            </p:cNvSpPr>
            <p:nvPr/>
          </p:nvSpPr>
          <p:spPr bwMode="auto">
            <a:xfrm>
              <a:off x="4960" y="1033"/>
              <a:ext cx="215" cy="277"/>
            </a:xfrm>
            <a:custGeom>
              <a:avLst/>
              <a:gdLst>
                <a:gd name="T0" fmla="*/ 108 w 429"/>
                <a:gd name="T1" fmla="*/ 39 h 553"/>
                <a:gd name="T2" fmla="*/ 108 w 429"/>
                <a:gd name="T3" fmla="*/ 45 h 553"/>
                <a:gd name="T4" fmla="*/ 94 w 429"/>
                <a:gd name="T5" fmla="*/ 56 h 553"/>
                <a:gd name="T6" fmla="*/ 85 w 429"/>
                <a:gd name="T7" fmla="*/ 56 h 553"/>
                <a:gd name="T8" fmla="*/ 36 w 429"/>
                <a:gd name="T9" fmla="*/ 122 h 553"/>
                <a:gd name="T10" fmla="*/ 31 w 429"/>
                <a:gd name="T11" fmla="*/ 133 h 553"/>
                <a:gd name="T12" fmla="*/ 22 w 429"/>
                <a:gd name="T13" fmla="*/ 139 h 553"/>
                <a:gd name="T14" fmla="*/ 14 w 429"/>
                <a:gd name="T15" fmla="*/ 139 h 553"/>
                <a:gd name="T16" fmla="*/ 9 w 429"/>
                <a:gd name="T17" fmla="*/ 139 h 553"/>
                <a:gd name="T18" fmla="*/ 5 w 429"/>
                <a:gd name="T19" fmla="*/ 133 h 553"/>
                <a:gd name="T20" fmla="*/ 5 w 429"/>
                <a:gd name="T21" fmla="*/ 111 h 553"/>
                <a:gd name="T22" fmla="*/ 0 w 429"/>
                <a:gd name="T23" fmla="*/ 94 h 553"/>
                <a:gd name="T24" fmla="*/ 5 w 429"/>
                <a:gd name="T25" fmla="*/ 78 h 553"/>
                <a:gd name="T26" fmla="*/ 5 w 429"/>
                <a:gd name="T27" fmla="*/ 61 h 553"/>
                <a:gd name="T28" fmla="*/ 18 w 429"/>
                <a:gd name="T29" fmla="*/ 56 h 553"/>
                <a:gd name="T30" fmla="*/ 31 w 429"/>
                <a:gd name="T31" fmla="*/ 45 h 553"/>
                <a:gd name="T32" fmla="*/ 45 w 429"/>
                <a:gd name="T33" fmla="*/ 39 h 553"/>
                <a:gd name="T34" fmla="*/ 58 w 429"/>
                <a:gd name="T35" fmla="*/ 22 h 553"/>
                <a:gd name="T36" fmla="*/ 76 w 429"/>
                <a:gd name="T37" fmla="*/ 0 h 553"/>
                <a:gd name="T38" fmla="*/ 85 w 429"/>
                <a:gd name="T39" fmla="*/ 6 h 553"/>
                <a:gd name="T40" fmla="*/ 108 w 429"/>
                <a:gd name="T41" fmla="*/ 39 h 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9"/>
                <a:gd name="T64" fmla="*/ 0 h 553"/>
                <a:gd name="T65" fmla="*/ 429 w 429"/>
                <a:gd name="T66" fmla="*/ 553 h 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9" h="553">
                  <a:moveTo>
                    <a:pt x="429" y="155"/>
                  </a:moveTo>
                  <a:lnTo>
                    <a:pt x="429" y="178"/>
                  </a:lnTo>
                  <a:lnTo>
                    <a:pt x="374" y="222"/>
                  </a:lnTo>
                  <a:lnTo>
                    <a:pt x="337" y="222"/>
                  </a:lnTo>
                  <a:lnTo>
                    <a:pt x="142" y="488"/>
                  </a:lnTo>
                  <a:lnTo>
                    <a:pt x="122" y="530"/>
                  </a:lnTo>
                  <a:lnTo>
                    <a:pt x="88" y="553"/>
                  </a:lnTo>
                  <a:lnTo>
                    <a:pt x="53" y="553"/>
                  </a:lnTo>
                  <a:lnTo>
                    <a:pt x="35" y="553"/>
                  </a:lnTo>
                  <a:lnTo>
                    <a:pt x="18" y="530"/>
                  </a:lnTo>
                  <a:lnTo>
                    <a:pt x="18" y="444"/>
                  </a:lnTo>
                  <a:lnTo>
                    <a:pt x="0" y="375"/>
                  </a:lnTo>
                  <a:lnTo>
                    <a:pt x="18" y="310"/>
                  </a:lnTo>
                  <a:lnTo>
                    <a:pt x="18" y="243"/>
                  </a:lnTo>
                  <a:lnTo>
                    <a:pt x="71" y="222"/>
                  </a:lnTo>
                  <a:lnTo>
                    <a:pt x="122" y="178"/>
                  </a:lnTo>
                  <a:lnTo>
                    <a:pt x="179" y="155"/>
                  </a:lnTo>
                  <a:lnTo>
                    <a:pt x="232" y="88"/>
                  </a:lnTo>
                  <a:lnTo>
                    <a:pt x="303" y="0"/>
                  </a:lnTo>
                  <a:lnTo>
                    <a:pt x="337" y="23"/>
                  </a:lnTo>
                  <a:lnTo>
                    <a:pt x="429" y="155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5" name="Freeform 714"/>
            <p:cNvSpPr>
              <a:spLocks/>
            </p:cNvSpPr>
            <p:nvPr/>
          </p:nvSpPr>
          <p:spPr bwMode="auto">
            <a:xfrm>
              <a:off x="4960" y="1033"/>
              <a:ext cx="215" cy="277"/>
            </a:xfrm>
            <a:custGeom>
              <a:avLst/>
              <a:gdLst>
                <a:gd name="T0" fmla="*/ 108 w 429"/>
                <a:gd name="T1" fmla="*/ 39 h 553"/>
                <a:gd name="T2" fmla="*/ 108 w 429"/>
                <a:gd name="T3" fmla="*/ 45 h 553"/>
                <a:gd name="T4" fmla="*/ 94 w 429"/>
                <a:gd name="T5" fmla="*/ 56 h 553"/>
                <a:gd name="T6" fmla="*/ 85 w 429"/>
                <a:gd name="T7" fmla="*/ 56 h 553"/>
                <a:gd name="T8" fmla="*/ 36 w 429"/>
                <a:gd name="T9" fmla="*/ 122 h 553"/>
                <a:gd name="T10" fmla="*/ 31 w 429"/>
                <a:gd name="T11" fmla="*/ 133 h 553"/>
                <a:gd name="T12" fmla="*/ 22 w 429"/>
                <a:gd name="T13" fmla="*/ 139 h 553"/>
                <a:gd name="T14" fmla="*/ 14 w 429"/>
                <a:gd name="T15" fmla="*/ 139 h 553"/>
                <a:gd name="T16" fmla="*/ 9 w 429"/>
                <a:gd name="T17" fmla="*/ 139 h 553"/>
                <a:gd name="T18" fmla="*/ 5 w 429"/>
                <a:gd name="T19" fmla="*/ 133 h 553"/>
                <a:gd name="T20" fmla="*/ 5 w 429"/>
                <a:gd name="T21" fmla="*/ 111 h 553"/>
                <a:gd name="T22" fmla="*/ 0 w 429"/>
                <a:gd name="T23" fmla="*/ 94 h 553"/>
                <a:gd name="T24" fmla="*/ 5 w 429"/>
                <a:gd name="T25" fmla="*/ 78 h 553"/>
                <a:gd name="T26" fmla="*/ 5 w 429"/>
                <a:gd name="T27" fmla="*/ 61 h 553"/>
                <a:gd name="T28" fmla="*/ 18 w 429"/>
                <a:gd name="T29" fmla="*/ 56 h 553"/>
                <a:gd name="T30" fmla="*/ 31 w 429"/>
                <a:gd name="T31" fmla="*/ 45 h 553"/>
                <a:gd name="T32" fmla="*/ 45 w 429"/>
                <a:gd name="T33" fmla="*/ 39 h 553"/>
                <a:gd name="T34" fmla="*/ 58 w 429"/>
                <a:gd name="T35" fmla="*/ 22 h 553"/>
                <a:gd name="T36" fmla="*/ 76 w 429"/>
                <a:gd name="T37" fmla="*/ 0 h 553"/>
                <a:gd name="T38" fmla="*/ 85 w 429"/>
                <a:gd name="T39" fmla="*/ 6 h 553"/>
                <a:gd name="T40" fmla="*/ 108 w 429"/>
                <a:gd name="T41" fmla="*/ 39 h 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9"/>
                <a:gd name="T64" fmla="*/ 0 h 553"/>
                <a:gd name="T65" fmla="*/ 429 w 429"/>
                <a:gd name="T66" fmla="*/ 553 h 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9" h="553">
                  <a:moveTo>
                    <a:pt x="429" y="155"/>
                  </a:moveTo>
                  <a:lnTo>
                    <a:pt x="429" y="178"/>
                  </a:lnTo>
                  <a:lnTo>
                    <a:pt x="374" y="222"/>
                  </a:lnTo>
                  <a:lnTo>
                    <a:pt x="337" y="222"/>
                  </a:lnTo>
                  <a:lnTo>
                    <a:pt x="142" y="488"/>
                  </a:lnTo>
                  <a:lnTo>
                    <a:pt x="122" y="530"/>
                  </a:lnTo>
                  <a:lnTo>
                    <a:pt x="88" y="553"/>
                  </a:lnTo>
                  <a:lnTo>
                    <a:pt x="53" y="553"/>
                  </a:lnTo>
                  <a:lnTo>
                    <a:pt x="35" y="553"/>
                  </a:lnTo>
                  <a:lnTo>
                    <a:pt x="18" y="530"/>
                  </a:lnTo>
                  <a:lnTo>
                    <a:pt x="18" y="444"/>
                  </a:lnTo>
                  <a:lnTo>
                    <a:pt x="0" y="375"/>
                  </a:lnTo>
                  <a:lnTo>
                    <a:pt x="18" y="310"/>
                  </a:lnTo>
                  <a:lnTo>
                    <a:pt x="18" y="243"/>
                  </a:lnTo>
                  <a:lnTo>
                    <a:pt x="71" y="222"/>
                  </a:lnTo>
                  <a:lnTo>
                    <a:pt x="122" y="178"/>
                  </a:lnTo>
                  <a:lnTo>
                    <a:pt x="179" y="155"/>
                  </a:lnTo>
                  <a:lnTo>
                    <a:pt x="232" y="88"/>
                  </a:lnTo>
                  <a:lnTo>
                    <a:pt x="303" y="0"/>
                  </a:lnTo>
                  <a:lnTo>
                    <a:pt x="337" y="23"/>
                  </a:lnTo>
                  <a:lnTo>
                    <a:pt x="429" y="15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73" name="Freeform 716"/>
          <p:cNvSpPr>
            <a:spLocks/>
          </p:cNvSpPr>
          <p:nvPr/>
        </p:nvSpPr>
        <p:spPr bwMode="auto">
          <a:xfrm>
            <a:off x="2976563" y="1657350"/>
            <a:ext cx="396875" cy="508000"/>
          </a:xfrm>
          <a:custGeom>
            <a:avLst/>
            <a:gdLst>
              <a:gd name="T0" fmla="*/ 314390772 w 501"/>
              <a:gd name="T1" fmla="*/ 13272396 h 639"/>
              <a:gd name="T2" fmla="*/ 303095285 w 501"/>
              <a:gd name="T3" fmla="*/ 41080422 h 639"/>
              <a:gd name="T4" fmla="*/ 280504310 w 501"/>
              <a:gd name="T5" fmla="*/ 68889250 h 639"/>
              <a:gd name="T6" fmla="*/ 280504310 w 501"/>
              <a:gd name="T7" fmla="*/ 82161640 h 639"/>
              <a:gd name="T8" fmla="*/ 280504310 w 501"/>
              <a:gd name="T9" fmla="*/ 125770149 h 639"/>
              <a:gd name="T10" fmla="*/ 291799797 w 501"/>
              <a:gd name="T11" fmla="*/ 152314927 h 639"/>
              <a:gd name="T12" fmla="*/ 291799797 w 501"/>
              <a:gd name="T13" fmla="*/ 278085871 h 639"/>
              <a:gd name="T14" fmla="*/ 268581427 w 501"/>
              <a:gd name="T15" fmla="*/ 389319544 h 639"/>
              <a:gd name="T16" fmla="*/ 280504310 w 501"/>
              <a:gd name="T17" fmla="*/ 403855970 h 639"/>
              <a:gd name="T18" fmla="*/ 90363925 w 501"/>
              <a:gd name="T19" fmla="*/ 389319544 h 639"/>
              <a:gd name="T20" fmla="*/ 77813647 w 501"/>
              <a:gd name="T21" fmla="*/ 403855970 h 639"/>
              <a:gd name="T22" fmla="*/ 55850067 w 501"/>
              <a:gd name="T23" fmla="*/ 376047154 h 639"/>
              <a:gd name="T24" fmla="*/ 35141265 w 501"/>
              <a:gd name="T25" fmla="*/ 362775560 h 639"/>
              <a:gd name="T26" fmla="*/ 22590981 w 501"/>
              <a:gd name="T27" fmla="*/ 293885540 h 639"/>
              <a:gd name="T28" fmla="*/ 11295491 w 501"/>
              <a:gd name="T29" fmla="*/ 264813482 h 639"/>
              <a:gd name="T30" fmla="*/ 11295491 w 501"/>
              <a:gd name="T31" fmla="*/ 181387780 h 639"/>
              <a:gd name="T32" fmla="*/ 0 w 501"/>
              <a:gd name="T33" fmla="*/ 139042538 h 639"/>
              <a:gd name="T34" fmla="*/ 22590981 w 501"/>
              <a:gd name="T35" fmla="*/ 82161640 h 639"/>
              <a:gd name="T36" fmla="*/ 22590981 w 501"/>
              <a:gd name="T37" fmla="*/ 13272396 h 639"/>
              <a:gd name="T38" fmla="*/ 212731385 w 501"/>
              <a:gd name="T39" fmla="*/ 13272396 h 639"/>
              <a:gd name="T40" fmla="*/ 235322360 w 501"/>
              <a:gd name="T41" fmla="*/ 0 h 639"/>
              <a:gd name="T42" fmla="*/ 268581427 w 501"/>
              <a:gd name="T43" fmla="*/ 13272396 h 639"/>
              <a:gd name="T44" fmla="*/ 314390772 w 501"/>
              <a:gd name="T45" fmla="*/ 13272396 h 63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39"/>
              <a:gd name="T71" fmla="*/ 501 w 501"/>
              <a:gd name="T72" fmla="*/ 639 h 63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39">
                <a:moveTo>
                  <a:pt x="501" y="21"/>
                </a:moveTo>
                <a:lnTo>
                  <a:pt x="483" y="65"/>
                </a:lnTo>
                <a:lnTo>
                  <a:pt x="447" y="109"/>
                </a:lnTo>
                <a:lnTo>
                  <a:pt x="447" y="130"/>
                </a:lnTo>
                <a:lnTo>
                  <a:pt x="447" y="199"/>
                </a:lnTo>
                <a:lnTo>
                  <a:pt x="465" y="241"/>
                </a:lnTo>
                <a:lnTo>
                  <a:pt x="465" y="440"/>
                </a:lnTo>
                <a:lnTo>
                  <a:pt x="428" y="616"/>
                </a:lnTo>
                <a:lnTo>
                  <a:pt x="447" y="639"/>
                </a:lnTo>
                <a:lnTo>
                  <a:pt x="144" y="616"/>
                </a:lnTo>
                <a:lnTo>
                  <a:pt x="124" y="639"/>
                </a:lnTo>
                <a:lnTo>
                  <a:pt x="89" y="595"/>
                </a:lnTo>
                <a:lnTo>
                  <a:pt x="56" y="574"/>
                </a:lnTo>
                <a:lnTo>
                  <a:pt x="36" y="465"/>
                </a:lnTo>
                <a:lnTo>
                  <a:pt x="18" y="419"/>
                </a:lnTo>
                <a:lnTo>
                  <a:pt x="18" y="287"/>
                </a:lnTo>
                <a:lnTo>
                  <a:pt x="0" y="220"/>
                </a:lnTo>
                <a:lnTo>
                  <a:pt x="36" y="130"/>
                </a:lnTo>
                <a:lnTo>
                  <a:pt x="36" y="21"/>
                </a:lnTo>
                <a:lnTo>
                  <a:pt x="339" y="21"/>
                </a:lnTo>
                <a:lnTo>
                  <a:pt x="375" y="0"/>
                </a:lnTo>
                <a:lnTo>
                  <a:pt x="428" y="21"/>
                </a:lnTo>
                <a:lnTo>
                  <a:pt x="501" y="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0" name="Group 719"/>
          <p:cNvGrpSpPr>
            <a:grpSpLocks/>
          </p:cNvGrpSpPr>
          <p:nvPr/>
        </p:nvGrpSpPr>
        <p:grpSpPr bwMode="auto">
          <a:xfrm>
            <a:off x="2976563" y="1657350"/>
            <a:ext cx="396875" cy="508000"/>
            <a:chOff x="1875" y="1044"/>
            <a:chExt cx="250" cy="320"/>
          </a:xfrm>
        </p:grpSpPr>
        <p:sp>
          <p:nvSpPr>
            <p:cNvPr id="4592" name="Freeform 717"/>
            <p:cNvSpPr>
              <a:spLocks/>
            </p:cNvSpPr>
            <p:nvPr/>
          </p:nvSpPr>
          <p:spPr bwMode="auto">
            <a:xfrm>
              <a:off x="1875" y="1044"/>
              <a:ext cx="250" cy="320"/>
            </a:xfrm>
            <a:custGeom>
              <a:avLst/>
              <a:gdLst>
                <a:gd name="T0" fmla="*/ 125 w 501"/>
                <a:gd name="T1" fmla="*/ 6 h 639"/>
                <a:gd name="T2" fmla="*/ 120 w 501"/>
                <a:gd name="T3" fmla="*/ 17 h 639"/>
                <a:gd name="T4" fmla="*/ 111 w 501"/>
                <a:gd name="T5" fmla="*/ 28 h 639"/>
                <a:gd name="T6" fmla="*/ 111 w 501"/>
                <a:gd name="T7" fmla="*/ 33 h 639"/>
                <a:gd name="T8" fmla="*/ 111 w 501"/>
                <a:gd name="T9" fmla="*/ 50 h 639"/>
                <a:gd name="T10" fmla="*/ 116 w 501"/>
                <a:gd name="T11" fmla="*/ 61 h 639"/>
                <a:gd name="T12" fmla="*/ 116 w 501"/>
                <a:gd name="T13" fmla="*/ 110 h 639"/>
                <a:gd name="T14" fmla="*/ 107 w 501"/>
                <a:gd name="T15" fmla="*/ 154 h 639"/>
                <a:gd name="T16" fmla="*/ 111 w 501"/>
                <a:gd name="T17" fmla="*/ 160 h 639"/>
                <a:gd name="T18" fmla="*/ 36 w 501"/>
                <a:gd name="T19" fmla="*/ 154 h 639"/>
                <a:gd name="T20" fmla="*/ 31 w 501"/>
                <a:gd name="T21" fmla="*/ 160 h 639"/>
                <a:gd name="T22" fmla="*/ 22 w 501"/>
                <a:gd name="T23" fmla="*/ 149 h 639"/>
                <a:gd name="T24" fmla="*/ 14 w 501"/>
                <a:gd name="T25" fmla="*/ 144 h 639"/>
                <a:gd name="T26" fmla="*/ 9 w 501"/>
                <a:gd name="T27" fmla="*/ 117 h 639"/>
                <a:gd name="T28" fmla="*/ 4 w 501"/>
                <a:gd name="T29" fmla="*/ 105 h 639"/>
                <a:gd name="T30" fmla="*/ 4 w 501"/>
                <a:gd name="T31" fmla="*/ 72 h 639"/>
                <a:gd name="T32" fmla="*/ 0 w 501"/>
                <a:gd name="T33" fmla="*/ 55 h 639"/>
                <a:gd name="T34" fmla="*/ 9 w 501"/>
                <a:gd name="T35" fmla="*/ 33 h 639"/>
                <a:gd name="T36" fmla="*/ 9 w 501"/>
                <a:gd name="T37" fmla="*/ 6 h 639"/>
                <a:gd name="T38" fmla="*/ 84 w 501"/>
                <a:gd name="T39" fmla="*/ 6 h 639"/>
                <a:gd name="T40" fmla="*/ 93 w 501"/>
                <a:gd name="T41" fmla="*/ 0 h 639"/>
                <a:gd name="T42" fmla="*/ 107 w 501"/>
                <a:gd name="T43" fmla="*/ 6 h 639"/>
                <a:gd name="T44" fmla="*/ 125 w 501"/>
                <a:gd name="T45" fmla="*/ 6 h 6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1"/>
                <a:gd name="T70" fmla="*/ 0 h 639"/>
                <a:gd name="T71" fmla="*/ 501 w 501"/>
                <a:gd name="T72" fmla="*/ 639 h 6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1" h="639">
                  <a:moveTo>
                    <a:pt x="501" y="21"/>
                  </a:moveTo>
                  <a:lnTo>
                    <a:pt x="483" y="65"/>
                  </a:lnTo>
                  <a:lnTo>
                    <a:pt x="447" y="109"/>
                  </a:lnTo>
                  <a:lnTo>
                    <a:pt x="447" y="130"/>
                  </a:lnTo>
                  <a:lnTo>
                    <a:pt x="447" y="199"/>
                  </a:lnTo>
                  <a:lnTo>
                    <a:pt x="465" y="241"/>
                  </a:lnTo>
                  <a:lnTo>
                    <a:pt x="465" y="440"/>
                  </a:lnTo>
                  <a:lnTo>
                    <a:pt x="428" y="616"/>
                  </a:lnTo>
                  <a:lnTo>
                    <a:pt x="447" y="639"/>
                  </a:lnTo>
                  <a:lnTo>
                    <a:pt x="144" y="616"/>
                  </a:lnTo>
                  <a:lnTo>
                    <a:pt x="124" y="639"/>
                  </a:lnTo>
                  <a:lnTo>
                    <a:pt x="89" y="595"/>
                  </a:lnTo>
                  <a:lnTo>
                    <a:pt x="56" y="574"/>
                  </a:lnTo>
                  <a:lnTo>
                    <a:pt x="36" y="465"/>
                  </a:lnTo>
                  <a:lnTo>
                    <a:pt x="18" y="419"/>
                  </a:lnTo>
                  <a:lnTo>
                    <a:pt x="18" y="287"/>
                  </a:lnTo>
                  <a:lnTo>
                    <a:pt x="0" y="220"/>
                  </a:lnTo>
                  <a:lnTo>
                    <a:pt x="36" y="130"/>
                  </a:lnTo>
                  <a:lnTo>
                    <a:pt x="36" y="21"/>
                  </a:lnTo>
                  <a:lnTo>
                    <a:pt x="339" y="21"/>
                  </a:lnTo>
                  <a:lnTo>
                    <a:pt x="375" y="0"/>
                  </a:lnTo>
                  <a:lnTo>
                    <a:pt x="428" y="21"/>
                  </a:lnTo>
                  <a:lnTo>
                    <a:pt x="50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3" name="Freeform 718"/>
            <p:cNvSpPr>
              <a:spLocks/>
            </p:cNvSpPr>
            <p:nvPr/>
          </p:nvSpPr>
          <p:spPr bwMode="auto">
            <a:xfrm>
              <a:off x="1875" y="1044"/>
              <a:ext cx="250" cy="320"/>
            </a:xfrm>
            <a:custGeom>
              <a:avLst/>
              <a:gdLst>
                <a:gd name="T0" fmla="*/ 125 w 501"/>
                <a:gd name="T1" fmla="*/ 6 h 639"/>
                <a:gd name="T2" fmla="*/ 120 w 501"/>
                <a:gd name="T3" fmla="*/ 17 h 639"/>
                <a:gd name="T4" fmla="*/ 111 w 501"/>
                <a:gd name="T5" fmla="*/ 28 h 639"/>
                <a:gd name="T6" fmla="*/ 111 w 501"/>
                <a:gd name="T7" fmla="*/ 33 h 639"/>
                <a:gd name="T8" fmla="*/ 111 w 501"/>
                <a:gd name="T9" fmla="*/ 50 h 639"/>
                <a:gd name="T10" fmla="*/ 116 w 501"/>
                <a:gd name="T11" fmla="*/ 61 h 639"/>
                <a:gd name="T12" fmla="*/ 116 w 501"/>
                <a:gd name="T13" fmla="*/ 110 h 639"/>
                <a:gd name="T14" fmla="*/ 107 w 501"/>
                <a:gd name="T15" fmla="*/ 154 h 639"/>
                <a:gd name="T16" fmla="*/ 111 w 501"/>
                <a:gd name="T17" fmla="*/ 160 h 639"/>
                <a:gd name="T18" fmla="*/ 36 w 501"/>
                <a:gd name="T19" fmla="*/ 154 h 639"/>
                <a:gd name="T20" fmla="*/ 31 w 501"/>
                <a:gd name="T21" fmla="*/ 160 h 639"/>
                <a:gd name="T22" fmla="*/ 22 w 501"/>
                <a:gd name="T23" fmla="*/ 149 h 639"/>
                <a:gd name="T24" fmla="*/ 14 w 501"/>
                <a:gd name="T25" fmla="*/ 144 h 639"/>
                <a:gd name="T26" fmla="*/ 9 w 501"/>
                <a:gd name="T27" fmla="*/ 117 h 639"/>
                <a:gd name="T28" fmla="*/ 4 w 501"/>
                <a:gd name="T29" fmla="*/ 105 h 639"/>
                <a:gd name="T30" fmla="*/ 4 w 501"/>
                <a:gd name="T31" fmla="*/ 72 h 639"/>
                <a:gd name="T32" fmla="*/ 0 w 501"/>
                <a:gd name="T33" fmla="*/ 55 h 639"/>
                <a:gd name="T34" fmla="*/ 9 w 501"/>
                <a:gd name="T35" fmla="*/ 33 h 639"/>
                <a:gd name="T36" fmla="*/ 9 w 501"/>
                <a:gd name="T37" fmla="*/ 6 h 639"/>
                <a:gd name="T38" fmla="*/ 84 w 501"/>
                <a:gd name="T39" fmla="*/ 6 h 639"/>
                <a:gd name="T40" fmla="*/ 93 w 501"/>
                <a:gd name="T41" fmla="*/ 0 h 639"/>
                <a:gd name="T42" fmla="*/ 107 w 501"/>
                <a:gd name="T43" fmla="*/ 6 h 639"/>
                <a:gd name="T44" fmla="*/ 125 w 501"/>
                <a:gd name="T45" fmla="*/ 6 h 6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1"/>
                <a:gd name="T70" fmla="*/ 0 h 639"/>
                <a:gd name="T71" fmla="*/ 501 w 501"/>
                <a:gd name="T72" fmla="*/ 639 h 6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1" h="639">
                  <a:moveTo>
                    <a:pt x="501" y="21"/>
                  </a:moveTo>
                  <a:lnTo>
                    <a:pt x="483" y="65"/>
                  </a:lnTo>
                  <a:lnTo>
                    <a:pt x="447" y="109"/>
                  </a:lnTo>
                  <a:lnTo>
                    <a:pt x="447" y="130"/>
                  </a:lnTo>
                  <a:lnTo>
                    <a:pt x="447" y="199"/>
                  </a:lnTo>
                  <a:lnTo>
                    <a:pt x="465" y="241"/>
                  </a:lnTo>
                  <a:lnTo>
                    <a:pt x="465" y="440"/>
                  </a:lnTo>
                  <a:lnTo>
                    <a:pt x="428" y="616"/>
                  </a:lnTo>
                  <a:lnTo>
                    <a:pt x="447" y="639"/>
                  </a:lnTo>
                  <a:lnTo>
                    <a:pt x="144" y="616"/>
                  </a:lnTo>
                  <a:lnTo>
                    <a:pt x="124" y="639"/>
                  </a:lnTo>
                  <a:lnTo>
                    <a:pt x="89" y="595"/>
                  </a:lnTo>
                  <a:lnTo>
                    <a:pt x="56" y="574"/>
                  </a:lnTo>
                  <a:lnTo>
                    <a:pt x="36" y="465"/>
                  </a:lnTo>
                  <a:lnTo>
                    <a:pt x="18" y="419"/>
                  </a:lnTo>
                  <a:lnTo>
                    <a:pt x="18" y="287"/>
                  </a:lnTo>
                  <a:lnTo>
                    <a:pt x="0" y="220"/>
                  </a:lnTo>
                  <a:lnTo>
                    <a:pt x="36" y="130"/>
                  </a:lnTo>
                  <a:lnTo>
                    <a:pt x="36" y="21"/>
                  </a:lnTo>
                  <a:lnTo>
                    <a:pt x="339" y="21"/>
                  </a:lnTo>
                  <a:lnTo>
                    <a:pt x="375" y="0"/>
                  </a:lnTo>
                  <a:lnTo>
                    <a:pt x="428" y="21"/>
                  </a:lnTo>
                  <a:lnTo>
                    <a:pt x="501" y="2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75" name="Freeform 720"/>
          <p:cNvSpPr>
            <a:spLocks/>
          </p:cNvSpPr>
          <p:nvPr/>
        </p:nvSpPr>
        <p:spPr bwMode="auto">
          <a:xfrm>
            <a:off x="4699000" y="1657350"/>
            <a:ext cx="685800" cy="490538"/>
          </a:xfrm>
          <a:custGeom>
            <a:avLst/>
            <a:gdLst>
              <a:gd name="T0" fmla="*/ 260148947 w 862"/>
              <a:gd name="T1" fmla="*/ 54535725 h 616"/>
              <a:gd name="T2" fmla="*/ 306355306 w 862"/>
              <a:gd name="T3" fmla="*/ 97022988 h 616"/>
              <a:gd name="T4" fmla="*/ 330408421 w 862"/>
              <a:gd name="T5" fmla="*/ 126193289 h 616"/>
              <a:gd name="T6" fmla="*/ 375348994 w 862"/>
              <a:gd name="T7" fmla="*/ 126193289 h 616"/>
              <a:gd name="T8" fmla="*/ 397503033 w 862"/>
              <a:gd name="T9" fmla="*/ 139510276 h 616"/>
              <a:gd name="T10" fmla="*/ 397503033 w 862"/>
              <a:gd name="T11" fmla="*/ 167412799 h 616"/>
              <a:gd name="T12" fmla="*/ 443709491 w 862"/>
              <a:gd name="T13" fmla="*/ 180728989 h 616"/>
              <a:gd name="T14" fmla="*/ 545616796 w 862"/>
              <a:gd name="T15" fmla="*/ 195314525 h 616"/>
              <a:gd name="T16" fmla="*/ 488650064 w 862"/>
              <a:gd name="T17" fmla="*/ 221948548 h 616"/>
              <a:gd name="T18" fmla="*/ 455102360 w 862"/>
              <a:gd name="T19" fmla="*/ 221948548 h 616"/>
              <a:gd name="T20" fmla="*/ 443709491 w 862"/>
              <a:gd name="T21" fmla="*/ 209900112 h 616"/>
              <a:gd name="T22" fmla="*/ 431050040 w 862"/>
              <a:gd name="T23" fmla="*/ 251118825 h 616"/>
              <a:gd name="T24" fmla="*/ 420922161 w 862"/>
              <a:gd name="T25" fmla="*/ 306923075 h 616"/>
              <a:gd name="T26" fmla="*/ 410161688 w 862"/>
              <a:gd name="T27" fmla="*/ 390629051 h 616"/>
              <a:gd name="T28" fmla="*/ 397503033 w 862"/>
              <a:gd name="T29" fmla="*/ 376043515 h 616"/>
              <a:gd name="T30" fmla="*/ 386109368 w 862"/>
              <a:gd name="T31" fmla="*/ 363995078 h 616"/>
              <a:gd name="T32" fmla="*/ 363955329 w 862"/>
              <a:gd name="T33" fmla="*/ 334824801 h 616"/>
              <a:gd name="T34" fmla="*/ 237994909 w 862"/>
              <a:gd name="T35" fmla="*/ 279020552 h 616"/>
              <a:gd name="T36" fmla="*/ 204447951 w 862"/>
              <a:gd name="T37" fmla="*/ 265703565 h 616"/>
              <a:gd name="T38" fmla="*/ 180395631 w 862"/>
              <a:gd name="T39" fmla="*/ 279020552 h 616"/>
              <a:gd name="T40" fmla="*/ 180395631 w 862"/>
              <a:gd name="T41" fmla="*/ 293606088 h 616"/>
              <a:gd name="T42" fmla="*/ 159507378 w 862"/>
              <a:gd name="T43" fmla="*/ 306923075 h 616"/>
              <a:gd name="T44" fmla="*/ 146847928 w 862"/>
              <a:gd name="T45" fmla="*/ 334824801 h 616"/>
              <a:gd name="T46" fmla="*/ 136720844 w 862"/>
              <a:gd name="T47" fmla="*/ 363995078 h 616"/>
              <a:gd name="T48" fmla="*/ 124694684 w 862"/>
              <a:gd name="T49" fmla="*/ 334824801 h 616"/>
              <a:gd name="T50" fmla="*/ 68360422 w 862"/>
              <a:gd name="T51" fmla="*/ 279020552 h 616"/>
              <a:gd name="T52" fmla="*/ 56966757 w 862"/>
              <a:gd name="T53" fmla="*/ 279020552 h 616"/>
              <a:gd name="T54" fmla="*/ 34813502 w 862"/>
              <a:gd name="T55" fmla="*/ 293606088 h 616"/>
              <a:gd name="T56" fmla="*/ 22154045 w 862"/>
              <a:gd name="T57" fmla="*/ 265703565 h 616"/>
              <a:gd name="T58" fmla="*/ 10760377 w 862"/>
              <a:gd name="T59" fmla="*/ 221948548 h 616"/>
              <a:gd name="T60" fmla="*/ 0 w 862"/>
              <a:gd name="T61" fmla="*/ 139510276 h 616"/>
              <a:gd name="T62" fmla="*/ 22154045 w 862"/>
              <a:gd name="T63" fmla="*/ 126193289 h 616"/>
              <a:gd name="T64" fmla="*/ 10760377 w 862"/>
              <a:gd name="T65" fmla="*/ 97022988 h 616"/>
              <a:gd name="T66" fmla="*/ 56966757 w 862"/>
              <a:gd name="T67" fmla="*/ 126193289 h 616"/>
              <a:gd name="T68" fmla="*/ 124694684 w 862"/>
              <a:gd name="T69" fmla="*/ 126193289 h 616"/>
              <a:gd name="T70" fmla="*/ 193054286 w 862"/>
              <a:gd name="T71" fmla="*/ 110339999 h 616"/>
              <a:gd name="T72" fmla="*/ 216474161 w 862"/>
              <a:gd name="T73" fmla="*/ 54535725 h 616"/>
              <a:gd name="T74" fmla="*/ 226602039 w 862"/>
              <a:gd name="T75" fmla="*/ 0 h 616"/>
              <a:gd name="T76" fmla="*/ 250654359 w 862"/>
              <a:gd name="T77" fmla="*/ 0 h 616"/>
              <a:gd name="T78" fmla="*/ 260148947 w 862"/>
              <a:gd name="T79" fmla="*/ 54535725 h 6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2"/>
              <a:gd name="T121" fmla="*/ 0 h 616"/>
              <a:gd name="T122" fmla="*/ 862 w 862"/>
              <a:gd name="T123" fmla="*/ 616 h 6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2" h="616">
                <a:moveTo>
                  <a:pt x="411" y="86"/>
                </a:moveTo>
                <a:lnTo>
                  <a:pt x="484" y="153"/>
                </a:lnTo>
                <a:lnTo>
                  <a:pt x="522" y="199"/>
                </a:lnTo>
                <a:lnTo>
                  <a:pt x="593" y="199"/>
                </a:lnTo>
                <a:lnTo>
                  <a:pt x="628" y="220"/>
                </a:lnTo>
                <a:lnTo>
                  <a:pt x="628" y="264"/>
                </a:lnTo>
                <a:lnTo>
                  <a:pt x="701" y="285"/>
                </a:lnTo>
                <a:lnTo>
                  <a:pt x="862" y="308"/>
                </a:lnTo>
                <a:lnTo>
                  <a:pt x="772" y="350"/>
                </a:lnTo>
                <a:lnTo>
                  <a:pt x="719" y="350"/>
                </a:lnTo>
                <a:lnTo>
                  <a:pt x="701" y="331"/>
                </a:lnTo>
                <a:lnTo>
                  <a:pt x="681" y="396"/>
                </a:lnTo>
                <a:lnTo>
                  <a:pt x="665" y="484"/>
                </a:lnTo>
                <a:lnTo>
                  <a:pt x="648" y="616"/>
                </a:lnTo>
                <a:lnTo>
                  <a:pt x="628" y="593"/>
                </a:lnTo>
                <a:lnTo>
                  <a:pt x="610" y="574"/>
                </a:lnTo>
                <a:lnTo>
                  <a:pt x="575" y="528"/>
                </a:lnTo>
                <a:lnTo>
                  <a:pt x="376" y="440"/>
                </a:lnTo>
                <a:lnTo>
                  <a:pt x="323" y="419"/>
                </a:lnTo>
                <a:lnTo>
                  <a:pt x="285" y="440"/>
                </a:lnTo>
                <a:lnTo>
                  <a:pt x="285" y="463"/>
                </a:lnTo>
                <a:lnTo>
                  <a:pt x="252" y="484"/>
                </a:lnTo>
                <a:lnTo>
                  <a:pt x="232" y="528"/>
                </a:lnTo>
                <a:lnTo>
                  <a:pt x="216" y="574"/>
                </a:lnTo>
                <a:lnTo>
                  <a:pt x="197" y="528"/>
                </a:lnTo>
                <a:lnTo>
                  <a:pt x="108" y="440"/>
                </a:lnTo>
                <a:lnTo>
                  <a:pt x="90" y="440"/>
                </a:lnTo>
                <a:lnTo>
                  <a:pt x="55" y="463"/>
                </a:lnTo>
                <a:lnTo>
                  <a:pt x="35" y="419"/>
                </a:lnTo>
                <a:lnTo>
                  <a:pt x="17" y="350"/>
                </a:lnTo>
                <a:lnTo>
                  <a:pt x="0" y="220"/>
                </a:lnTo>
                <a:lnTo>
                  <a:pt x="35" y="199"/>
                </a:lnTo>
                <a:lnTo>
                  <a:pt x="17" y="153"/>
                </a:lnTo>
                <a:lnTo>
                  <a:pt x="90" y="199"/>
                </a:lnTo>
                <a:lnTo>
                  <a:pt x="197" y="199"/>
                </a:lnTo>
                <a:lnTo>
                  <a:pt x="305" y="174"/>
                </a:lnTo>
                <a:lnTo>
                  <a:pt x="342" y="86"/>
                </a:lnTo>
                <a:lnTo>
                  <a:pt x="358" y="0"/>
                </a:lnTo>
                <a:lnTo>
                  <a:pt x="396" y="0"/>
                </a:lnTo>
                <a:lnTo>
                  <a:pt x="411" y="8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723"/>
          <p:cNvGrpSpPr>
            <a:grpSpLocks/>
          </p:cNvGrpSpPr>
          <p:nvPr/>
        </p:nvGrpSpPr>
        <p:grpSpPr bwMode="auto">
          <a:xfrm>
            <a:off x="4699000" y="1657350"/>
            <a:ext cx="685800" cy="490538"/>
            <a:chOff x="2960" y="1044"/>
            <a:chExt cx="432" cy="309"/>
          </a:xfrm>
        </p:grpSpPr>
        <p:sp>
          <p:nvSpPr>
            <p:cNvPr id="4590" name="Freeform 721"/>
            <p:cNvSpPr>
              <a:spLocks/>
            </p:cNvSpPr>
            <p:nvPr/>
          </p:nvSpPr>
          <p:spPr bwMode="auto">
            <a:xfrm>
              <a:off x="2960" y="1044"/>
              <a:ext cx="432" cy="309"/>
            </a:xfrm>
            <a:custGeom>
              <a:avLst/>
              <a:gdLst>
                <a:gd name="T0" fmla="*/ 103 w 862"/>
                <a:gd name="T1" fmla="*/ 22 h 616"/>
                <a:gd name="T2" fmla="*/ 122 w 862"/>
                <a:gd name="T3" fmla="*/ 39 h 616"/>
                <a:gd name="T4" fmla="*/ 131 w 862"/>
                <a:gd name="T5" fmla="*/ 50 h 616"/>
                <a:gd name="T6" fmla="*/ 149 w 862"/>
                <a:gd name="T7" fmla="*/ 50 h 616"/>
                <a:gd name="T8" fmla="*/ 158 w 862"/>
                <a:gd name="T9" fmla="*/ 55 h 616"/>
                <a:gd name="T10" fmla="*/ 158 w 862"/>
                <a:gd name="T11" fmla="*/ 66 h 616"/>
                <a:gd name="T12" fmla="*/ 176 w 862"/>
                <a:gd name="T13" fmla="*/ 72 h 616"/>
                <a:gd name="T14" fmla="*/ 217 w 862"/>
                <a:gd name="T15" fmla="*/ 78 h 616"/>
                <a:gd name="T16" fmla="*/ 194 w 862"/>
                <a:gd name="T17" fmla="*/ 88 h 616"/>
                <a:gd name="T18" fmla="*/ 180 w 862"/>
                <a:gd name="T19" fmla="*/ 88 h 616"/>
                <a:gd name="T20" fmla="*/ 176 w 862"/>
                <a:gd name="T21" fmla="*/ 83 h 616"/>
                <a:gd name="T22" fmla="*/ 171 w 862"/>
                <a:gd name="T23" fmla="*/ 100 h 616"/>
                <a:gd name="T24" fmla="*/ 167 w 862"/>
                <a:gd name="T25" fmla="*/ 122 h 616"/>
                <a:gd name="T26" fmla="*/ 163 w 862"/>
                <a:gd name="T27" fmla="*/ 155 h 616"/>
                <a:gd name="T28" fmla="*/ 158 w 862"/>
                <a:gd name="T29" fmla="*/ 149 h 616"/>
                <a:gd name="T30" fmla="*/ 153 w 862"/>
                <a:gd name="T31" fmla="*/ 144 h 616"/>
                <a:gd name="T32" fmla="*/ 144 w 862"/>
                <a:gd name="T33" fmla="*/ 133 h 616"/>
                <a:gd name="T34" fmla="*/ 94 w 862"/>
                <a:gd name="T35" fmla="*/ 111 h 616"/>
                <a:gd name="T36" fmla="*/ 81 w 862"/>
                <a:gd name="T37" fmla="*/ 105 h 616"/>
                <a:gd name="T38" fmla="*/ 72 w 862"/>
                <a:gd name="T39" fmla="*/ 111 h 616"/>
                <a:gd name="T40" fmla="*/ 72 w 862"/>
                <a:gd name="T41" fmla="*/ 116 h 616"/>
                <a:gd name="T42" fmla="*/ 63 w 862"/>
                <a:gd name="T43" fmla="*/ 122 h 616"/>
                <a:gd name="T44" fmla="*/ 58 w 862"/>
                <a:gd name="T45" fmla="*/ 133 h 616"/>
                <a:gd name="T46" fmla="*/ 54 w 862"/>
                <a:gd name="T47" fmla="*/ 144 h 616"/>
                <a:gd name="T48" fmla="*/ 50 w 862"/>
                <a:gd name="T49" fmla="*/ 133 h 616"/>
                <a:gd name="T50" fmla="*/ 27 w 862"/>
                <a:gd name="T51" fmla="*/ 111 h 616"/>
                <a:gd name="T52" fmla="*/ 23 w 862"/>
                <a:gd name="T53" fmla="*/ 111 h 616"/>
                <a:gd name="T54" fmla="*/ 14 w 862"/>
                <a:gd name="T55" fmla="*/ 116 h 616"/>
                <a:gd name="T56" fmla="*/ 9 w 862"/>
                <a:gd name="T57" fmla="*/ 105 h 616"/>
                <a:gd name="T58" fmla="*/ 5 w 862"/>
                <a:gd name="T59" fmla="*/ 88 h 616"/>
                <a:gd name="T60" fmla="*/ 0 w 862"/>
                <a:gd name="T61" fmla="*/ 55 h 616"/>
                <a:gd name="T62" fmla="*/ 9 w 862"/>
                <a:gd name="T63" fmla="*/ 50 h 616"/>
                <a:gd name="T64" fmla="*/ 5 w 862"/>
                <a:gd name="T65" fmla="*/ 39 h 616"/>
                <a:gd name="T66" fmla="*/ 23 w 862"/>
                <a:gd name="T67" fmla="*/ 50 h 616"/>
                <a:gd name="T68" fmla="*/ 50 w 862"/>
                <a:gd name="T69" fmla="*/ 50 h 616"/>
                <a:gd name="T70" fmla="*/ 77 w 862"/>
                <a:gd name="T71" fmla="*/ 44 h 616"/>
                <a:gd name="T72" fmla="*/ 86 w 862"/>
                <a:gd name="T73" fmla="*/ 22 h 616"/>
                <a:gd name="T74" fmla="*/ 90 w 862"/>
                <a:gd name="T75" fmla="*/ 0 h 616"/>
                <a:gd name="T76" fmla="*/ 99 w 862"/>
                <a:gd name="T77" fmla="*/ 0 h 616"/>
                <a:gd name="T78" fmla="*/ 103 w 862"/>
                <a:gd name="T79" fmla="*/ 22 h 6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2"/>
                <a:gd name="T121" fmla="*/ 0 h 616"/>
                <a:gd name="T122" fmla="*/ 862 w 862"/>
                <a:gd name="T123" fmla="*/ 616 h 61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2" h="616">
                  <a:moveTo>
                    <a:pt x="411" y="86"/>
                  </a:moveTo>
                  <a:lnTo>
                    <a:pt x="484" y="153"/>
                  </a:lnTo>
                  <a:lnTo>
                    <a:pt x="522" y="199"/>
                  </a:lnTo>
                  <a:lnTo>
                    <a:pt x="593" y="199"/>
                  </a:lnTo>
                  <a:lnTo>
                    <a:pt x="628" y="220"/>
                  </a:lnTo>
                  <a:lnTo>
                    <a:pt x="628" y="264"/>
                  </a:lnTo>
                  <a:lnTo>
                    <a:pt x="701" y="285"/>
                  </a:lnTo>
                  <a:lnTo>
                    <a:pt x="862" y="308"/>
                  </a:lnTo>
                  <a:lnTo>
                    <a:pt x="772" y="350"/>
                  </a:lnTo>
                  <a:lnTo>
                    <a:pt x="719" y="350"/>
                  </a:lnTo>
                  <a:lnTo>
                    <a:pt x="701" y="331"/>
                  </a:lnTo>
                  <a:lnTo>
                    <a:pt x="681" y="396"/>
                  </a:lnTo>
                  <a:lnTo>
                    <a:pt x="665" y="484"/>
                  </a:lnTo>
                  <a:lnTo>
                    <a:pt x="648" y="616"/>
                  </a:lnTo>
                  <a:lnTo>
                    <a:pt x="628" y="593"/>
                  </a:lnTo>
                  <a:lnTo>
                    <a:pt x="610" y="574"/>
                  </a:lnTo>
                  <a:lnTo>
                    <a:pt x="575" y="528"/>
                  </a:lnTo>
                  <a:lnTo>
                    <a:pt x="376" y="440"/>
                  </a:lnTo>
                  <a:lnTo>
                    <a:pt x="323" y="419"/>
                  </a:lnTo>
                  <a:lnTo>
                    <a:pt x="285" y="440"/>
                  </a:lnTo>
                  <a:lnTo>
                    <a:pt x="285" y="463"/>
                  </a:lnTo>
                  <a:lnTo>
                    <a:pt x="252" y="484"/>
                  </a:lnTo>
                  <a:lnTo>
                    <a:pt x="232" y="528"/>
                  </a:lnTo>
                  <a:lnTo>
                    <a:pt x="216" y="574"/>
                  </a:lnTo>
                  <a:lnTo>
                    <a:pt x="197" y="528"/>
                  </a:lnTo>
                  <a:lnTo>
                    <a:pt x="108" y="440"/>
                  </a:lnTo>
                  <a:lnTo>
                    <a:pt x="90" y="440"/>
                  </a:lnTo>
                  <a:lnTo>
                    <a:pt x="55" y="463"/>
                  </a:lnTo>
                  <a:lnTo>
                    <a:pt x="35" y="419"/>
                  </a:lnTo>
                  <a:lnTo>
                    <a:pt x="17" y="350"/>
                  </a:lnTo>
                  <a:lnTo>
                    <a:pt x="0" y="220"/>
                  </a:lnTo>
                  <a:lnTo>
                    <a:pt x="35" y="199"/>
                  </a:lnTo>
                  <a:lnTo>
                    <a:pt x="17" y="153"/>
                  </a:lnTo>
                  <a:lnTo>
                    <a:pt x="90" y="199"/>
                  </a:lnTo>
                  <a:lnTo>
                    <a:pt x="197" y="199"/>
                  </a:lnTo>
                  <a:lnTo>
                    <a:pt x="305" y="174"/>
                  </a:lnTo>
                  <a:lnTo>
                    <a:pt x="342" y="86"/>
                  </a:lnTo>
                  <a:lnTo>
                    <a:pt x="358" y="0"/>
                  </a:lnTo>
                  <a:lnTo>
                    <a:pt x="396" y="0"/>
                  </a:lnTo>
                  <a:lnTo>
                    <a:pt x="411" y="8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1" name="Freeform 722"/>
            <p:cNvSpPr>
              <a:spLocks/>
            </p:cNvSpPr>
            <p:nvPr/>
          </p:nvSpPr>
          <p:spPr bwMode="auto">
            <a:xfrm>
              <a:off x="2960" y="1044"/>
              <a:ext cx="432" cy="309"/>
            </a:xfrm>
            <a:custGeom>
              <a:avLst/>
              <a:gdLst>
                <a:gd name="T0" fmla="*/ 103 w 862"/>
                <a:gd name="T1" fmla="*/ 22 h 616"/>
                <a:gd name="T2" fmla="*/ 122 w 862"/>
                <a:gd name="T3" fmla="*/ 39 h 616"/>
                <a:gd name="T4" fmla="*/ 131 w 862"/>
                <a:gd name="T5" fmla="*/ 50 h 616"/>
                <a:gd name="T6" fmla="*/ 149 w 862"/>
                <a:gd name="T7" fmla="*/ 50 h 616"/>
                <a:gd name="T8" fmla="*/ 158 w 862"/>
                <a:gd name="T9" fmla="*/ 55 h 616"/>
                <a:gd name="T10" fmla="*/ 158 w 862"/>
                <a:gd name="T11" fmla="*/ 66 h 616"/>
                <a:gd name="T12" fmla="*/ 176 w 862"/>
                <a:gd name="T13" fmla="*/ 72 h 616"/>
                <a:gd name="T14" fmla="*/ 217 w 862"/>
                <a:gd name="T15" fmla="*/ 78 h 616"/>
                <a:gd name="T16" fmla="*/ 194 w 862"/>
                <a:gd name="T17" fmla="*/ 88 h 616"/>
                <a:gd name="T18" fmla="*/ 180 w 862"/>
                <a:gd name="T19" fmla="*/ 88 h 616"/>
                <a:gd name="T20" fmla="*/ 176 w 862"/>
                <a:gd name="T21" fmla="*/ 83 h 616"/>
                <a:gd name="T22" fmla="*/ 171 w 862"/>
                <a:gd name="T23" fmla="*/ 100 h 616"/>
                <a:gd name="T24" fmla="*/ 167 w 862"/>
                <a:gd name="T25" fmla="*/ 122 h 616"/>
                <a:gd name="T26" fmla="*/ 163 w 862"/>
                <a:gd name="T27" fmla="*/ 155 h 616"/>
                <a:gd name="T28" fmla="*/ 158 w 862"/>
                <a:gd name="T29" fmla="*/ 149 h 616"/>
                <a:gd name="T30" fmla="*/ 153 w 862"/>
                <a:gd name="T31" fmla="*/ 144 h 616"/>
                <a:gd name="T32" fmla="*/ 144 w 862"/>
                <a:gd name="T33" fmla="*/ 133 h 616"/>
                <a:gd name="T34" fmla="*/ 94 w 862"/>
                <a:gd name="T35" fmla="*/ 111 h 616"/>
                <a:gd name="T36" fmla="*/ 81 w 862"/>
                <a:gd name="T37" fmla="*/ 105 h 616"/>
                <a:gd name="T38" fmla="*/ 72 w 862"/>
                <a:gd name="T39" fmla="*/ 111 h 616"/>
                <a:gd name="T40" fmla="*/ 72 w 862"/>
                <a:gd name="T41" fmla="*/ 116 h 616"/>
                <a:gd name="T42" fmla="*/ 63 w 862"/>
                <a:gd name="T43" fmla="*/ 122 h 616"/>
                <a:gd name="T44" fmla="*/ 58 w 862"/>
                <a:gd name="T45" fmla="*/ 133 h 616"/>
                <a:gd name="T46" fmla="*/ 54 w 862"/>
                <a:gd name="T47" fmla="*/ 144 h 616"/>
                <a:gd name="T48" fmla="*/ 50 w 862"/>
                <a:gd name="T49" fmla="*/ 133 h 616"/>
                <a:gd name="T50" fmla="*/ 27 w 862"/>
                <a:gd name="T51" fmla="*/ 111 h 616"/>
                <a:gd name="T52" fmla="*/ 23 w 862"/>
                <a:gd name="T53" fmla="*/ 111 h 616"/>
                <a:gd name="T54" fmla="*/ 14 w 862"/>
                <a:gd name="T55" fmla="*/ 116 h 616"/>
                <a:gd name="T56" fmla="*/ 9 w 862"/>
                <a:gd name="T57" fmla="*/ 105 h 616"/>
                <a:gd name="T58" fmla="*/ 5 w 862"/>
                <a:gd name="T59" fmla="*/ 88 h 616"/>
                <a:gd name="T60" fmla="*/ 0 w 862"/>
                <a:gd name="T61" fmla="*/ 55 h 616"/>
                <a:gd name="T62" fmla="*/ 9 w 862"/>
                <a:gd name="T63" fmla="*/ 50 h 616"/>
                <a:gd name="T64" fmla="*/ 5 w 862"/>
                <a:gd name="T65" fmla="*/ 39 h 616"/>
                <a:gd name="T66" fmla="*/ 23 w 862"/>
                <a:gd name="T67" fmla="*/ 50 h 616"/>
                <a:gd name="T68" fmla="*/ 50 w 862"/>
                <a:gd name="T69" fmla="*/ 50 h 616"/>
                <a:gd name="T70" fmla="*/ 77 w 862"/>
                <a:gd name="T71" fmla="*/ 44 h 616"/>
                <a:gd name="T72" fmla="*/ 86 w 862"/>
                <a:gd name="T73" fmla="*/ 22 h 616"/>
                <a:gd name="T74" fmla="*/ 90 w 862"/>
                <a:gd name="T75" fmla="*/ 0 h 616"/>
                <a:gd name="T76" fmla="*/ 99 w 862"/>
                <a:gd name="T77" fmla="*/ 0 h 616"/>
                <a:gd name="T78" fmla="*/ 103 w 862"/>
                <a:gd name="T79" fmla="*/ 22 h 6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2"/>
                <a:gd name="T121" fmla="*/ 0 h 616"/>
                <a:gd name="T122" fmla="*/ 862 w 862"/>
                <a:gd name="T123" fmla="*/ 616 h 61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2" h="616">
                  <a:moveTo>
                    <a:pt x="411" y="86"/>
                  </a:moveTo>
                  <a:lnTo>
                    <a:pt x="484" y="153"/>
                  </a:lnTo>
                  <a:lnTo>
                    <a:pt x="522" y="199"/>
                  </a:lnTo>
                  <a:lnTo>
                    <a:pt x="593" y="199"/>
                  </a:lnTo>
                  <a:lnTo>
                    <a:pt x="628" y="220"/>
                  </a:lnTo>
                  <a:lnTo>
                    <a:pt x="628" y="264"/>
                  </a:lnTo>
                  <a:lnTo>
                    <a:pt x="701" y="285"/>
                  </a:lnTo>
                  <a:lnTo>
                    <a:pt x="862" y="308"/>
                  </a:lnTo>
                  <a:lnTo>
                    <a:pt x="772" y="350"/>
                  </a:lnTo>
                  <a:lnTo>
                    <a:pt x="719" y="350"/>
                  </a:lnTo>
                  <a:lnTo>
                    <a:pt x="701" y="331"/>
                  </a:lnTo>
                  <a:lnTo>
                    <a:pt x="681" y="396"/>
                  </a:lnTo>
                  <a:lnTo>
                    <a:pt x="665" y="484"/>
                  </a:lnTo>
                  <a:lnTo>
                    <a:pt x="648" y="616"/>
                  </a:lnTo>
                  <a:lnTo>
                    <a:pt x="628" y="593"/>
                  </a:lnTo>
                  <a:lnTo>
                    <a:pt x="610" y="574"/>
                  </a:lnTo>
                  <a:lnTo>
                    <a:pt x="575" y="528"/>
                  </a:lnTo>
                  <a:lnTo>
                    <a:pt x="376" y="440"/>
                  </a:lnTo>
                  <a:lnTo>
                    <a:pt x="323" y="419"/>
                  </a:lnTo>
                  <a:lnTo>
                    <a:pt x="285" y="440"/>
                  </a:lnTo>
                  <a:lnTo>
                    <a:pt x="285" y="463"/>
                  </a:lnTo>
                  <a:lnTo>
                    <a:pt x="252" y="484"/>
                  </a:lnTo>
                  <a:lnTo>
                    <a:pt x="232" y="528"/>
                  </a:lnTo>
                  <a:lnTo>
                    <a:pt x="216" y="574"/>
                  </a:lnTo>
                  <a:lnTo>
                    <a:pt x="197" y="528"/>
                  </a:lnTo>
                  <a:lnTo>
                    <a:pt x="108" y="440"/>
                  </a:lnTo>
                  <a:lnTo>
                    <a:pt x="90" y="440"/>
                  </a:lnTo>
                  <a:lnTo>
                    <a:pt x="55" y="463"/>
                  </a:lnTo>
                  <a:lnTo>
                    <a:pt x="35" y="419"/>
                  </a:lnTo>
                  <a:lnTo>
                    <a:pt x="17" y="350"/>
                  </a:lnTo>
                  <a:lnTo>
                    <a:pt x="0" y="220"/>
                  </a:lnTo>
                  <a:lnTo>
                    <a:pt x="35" y="199"/>
                  </a:lnTo>
                  <a:lnTo>
                    <a:pt x="17" y="153"/>
                  </a:lnTo>
                  <a:lnTo>
                    <a:pt x="90" y="199"/>
                  </a:lnTo>
                  <a:lnTo>
                    <a:pt x="197" y="199"/>
                  </a:lnTo>
                  <a:lnTo>
                    <a:pt x="305" y="174"/>
                  </a:lnTo>
                  <a:lnTo>
                    <a:pt x="342" y="86"/>
                  </a:lnTo>
                  <a:lnTo>
                    <a:pt x="358" y="0"/>
                  </a:lnTo>
                  <a:lnTo>
                    <a:pt x="396" y="0"/>
                  </a:lnTo>
                  <a:lnTo>
                    <a:pt x="411" y="8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77" name="Freeform 724"/>
          <p:cNvSpPr>
            <a:spLocks/>
          </p:cNvSpPr>
          <p:nvPr/>
        </p:nvSpPr>
        <p:spPr bwMode="auto">
          <a:xfrm>
            <a:off x="6049963" y="1673225"/>
            <a:ext cx="484187" cy="509588"/>
          </a:xfrm>
          <a:custGeom>
            <a:avLst/>
            <a:gdLst>
              <a:gd name="T0" fmla="*/ 383693974 w 611"/>
              <a:gd name="T1" fmla="*/ 112497322 h 641"/>
              <a:gd name="T2" fmla="*/ 283217683 w 611"/>
              <a:gd name="T3" fmla="*/ 237002948 h 641"/>
              <a:gd name="T4" fmla="*/ 293265153 w 611"/>
              <a:gd name="T5" fmla="*/ 264810861 h 641"/>
              <a:gd name="T6" fmla="*/ 247422727 w 611"/>
              <a:gd name="T7" fmla="*/ 321691513 h 641"/>
              <a:gd name="T8" fmla="*/ 214139837 w 611"/>
              <a:gd name="T9" fmla="*/ 307155938 h 641"/>
              <a:gd name="T10" fmla="*/ 192161193 w 611"/>
              <a:gd name="T11" fmla="*/ 349500220 h 641"/>
              <a:gd name="T12" fmla="*/ 192161193 w 611"/>
              <a:gd name="T13" fmla="*/ 362772558 h 641"/>
              <a:gd name="T14" fmla="*/ 168298153 w 611"/>
              <a:gd name="T15" fmla="*/ 362772558 h 641"/>
              <a:gd name="T16" fmla="*/ 158878303 w 611"/>
              <a:gd name="T17" fmla="*/ 390580470 h 641"/>
              <a:gd name="T18" fmla="*/ 135015263 w 611"/>
              <a:gd name="T19" fmla="*/ 377308133 h 641"/>
              <a:gd name="T20" fmla="*/ 123711760 w 611"/>
              <a:gd name="T21" fmla="*/ 405116840 h 641"/>
              <a:gd name="T22" fmla="*/ 55889922 w 611"/>
              <a:gd name="T23" fmla="*/ 252803350 h 641"/>
              <a:gd name="T24" fmla="*/ 22607013 w 611"/>
              <a:gd name="T25" fmla="*/ 209194241 h 641"/>
              <a:gd name="T26" fmla="*/ 0 w 611"/>
              <a:gd name="T27" fmla="*/ 209194241 h 641"/>
              <a:gd name="T28" fmla="*/ 0 w 611"/>
              <a:gd name="T29" fmla="*/ 153577572 h 641"/>
              <a:gd name="T30" fmla="*/ 22607013 w 611"/>
              <a:gd name="T31" fmla="*/ 140306029 h 641"/>
              <a:gd name="T32" fmla="*/ 44586406 w 611"/>
              <a:gd name="T33" fmla="*/ 97960927 h 641"/>
              <a:gd name="T34" fmla="*/ 101732348 w 611"/>
              <a:gd name="T35" fmla="*/ 84689384 h 641"/>
              <a:gd name="T36" fmla="*/ 135015263 w 611"/>
              <a:gd name="T37" fmla="*/ 112497322 h 641"/>
              <a:gd name="T38" fmla="*/ 158878303 w 611"/>
              <a:gd name="T39" fmla="*/ 112497322 h 641"/>
              <a:gd name="T40" fmla="*/ 168298153 w 611"/>
              <a:gd name="T41" fmla="*/ 84689384 h 641"/>
              <a:gd name="T42" fmla="*/ 180857690 w 611"/>
              <a:gd name="T43" fmla="*/ 56880677 h 641"/>
              <a:gd name="T44" fmla="*/ 204092317 w 611"/>
              <a:gd name="T45" fmla="*/ 41080262 h 641"/>
              <a:gd name="T46" fmla="*/ 247422727 w 611"/>
              <a:gd name="T47" fmla="*/ 56880677 h 641"/>
              <a:gd name="T48" fmla="*/ 283217683 w 611"/>
              <a:gd name="T49" fmla="*/ 27808720 h 641"/>
              <a:gd name="T50" fmla="*/ 317128193 w 611"/>
              <a:gd name="T51" fmla="*/ 0 h 641"/>
              <a:gd name="T52" fmla="*/ 383693974 w 611"/>
              <a:gd name="T53" fmla="*/ 97960927 h 641"/>
              <a:gd name="T54" fmla="*/ 383693974 w 611"/>
              <a:gd name="T55" fmla="*/ 112497322 h 6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11"/>
              <a:gd name="T85" fmla="*/ 0 h 641"/>
              <a:gd name="T86" fmla="*/ 611 w 611"/>
              <a:gd name="T87" fmla="*/ 641 h 6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11" h="641">
                <a:moveTo>
                  <a:pt x="611" y="178"/>
                </a:moveTo>
                <a:lnTo>
                  <a:pt x="451" y="375"/>
                </a:lnTo>
                <a:lnTo>
                  <a:pt x="467" y="419"/>
                </a:lnTo>
                <a:lnTo>
                  <a:pt x="394" y="509"/>
                </a:lnTo>
                <a:lnTo>
                  <a:pt x="341" y="486"/>
                </a:lnTo>
                <a:lnTo>
                  <a:pt x="306" y="553"/>
                </a:lnTo>
                <a:lnTo>
                  <a:pt x="306" y="574"/>
                </a:lnTo>
                <a:lnTo>
                  <a:pt x="268" y="574"/>
                </a:lnTo>
                <a:lnTo>
                  <a:pt x="253" y="618"/>
                </a:lnTo>
                <a:lnTo>
                  <a:pt x="215" y="597"/>
                </a:lnTo>
                <a:lnTo>
                  <a:pt x="197" y="641"/>
                </a:lnTo>
                <a:lnTo>
                  <a:pt x="89" y="400"/>
                </a:lnTo>
                <a:lnTo>
                  <a:pt x="36" y="331"/>
                </a:lnTo>
                <a:lnTo>
                  <a:pt x="0" y="331"/>
                </a:lnTo>
                <a:lnTo>
                  <a:pt x="0" y="243"/>
                </a:lnTo>
                <a:lnTo>
                  <a:pt x="36" y="222"/>
                </a:lnTo>
                <a:lnTo>
                  <a:pt x="71" y="155"/>
                </a:lnTo>
                <a:lnTo>
                  <a:pt x="162" y="134"/>
                </a:lnTo>
                <a:lnTo>
                  <a:pt x="215" y="178"/>
                </a:lnTo>
                <a:lnTo>
                  <a:pt x="253" y="178"/>
                </a:lnTo>
                <a:lnTo>
                  <a:pt x="268" y="134"/>
                </a:lnTo>
                <a:lnTo>
                  <a:pt x="288" y="90"/>
                </a:lnTo>
                <a:lnTo>
                  <a:pt x="325" y="65"/>
                </a:lnTo>
                <a:lnTo>
                  <a:pt x="394" y="90"/>
                </a:lnTo>
                <a:lnTo>
                  <a:pt x="451" y="44"/>
                </a:lnTo>
                <a:lnTo>
                  <a:pt x="505" y="0"/>
                </a:lnTo>
                <a:lnTo>
                  <a:pt x="611" y="155"/>
                </a:lnTo>
                <a:lnTo>
                  <a:pt x="611" y="1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4" name="Group 727"/>
          <p:cNvGrpSpPr>
            <a:grpSpLocks/>
          </p:cNvGrpSpPr>
          <p:nvPr/>
        </p:nvGrpSpPr>
        <p:grpSpPr bwMode="auto">
          <a:xfrm>
            <a:off x="6049963" y="1673225"/>
            <a:ext cx="484187" cy="509588"/>
            <a:chOff x="3811" y="1054"/>
            <a:chExt cx="305" cy="321"/>
          </a:xfrm>
        </p:grpSpPr>
        <p:sp>
          <p:nvSpPr>
            <p:cNvPr id="4588" name="Freeform 725"/>
            <p:cNvSpPr>
              <a:spLocks/>
            </p:cNvSpPr>
            <p:nvPr/>
          </p:nvSpPr>
          <p:spPr bwMode="auto">
            <a:xfrm>
              <a:off x="3811" y="1054"/>
              <a:ext cx="305" cy="321"/>
            </a:xfrm>
            <a:custGeom>
              <a:avLst/>
              <a:gdLst>
                <a:gd name="T0" fmla="*/ 152 w 611"/>
                <a:gd name="T1" fmla="*/ 45 h 641"/>
                <a:gd name="T2" fmla="*/ 112 w 611"/>
                <a:gd name="T3" fmla="*/ 94 h 641"/>
                <a:gd name="T4" fmla="*/ 116 w 611"/>
                <a:gd name="T5" fmla="*/ 105 h 641"/>
                <a:gd name="T6" fmla="*/ 98 w 611"/>
                <a:gd name="T7" fmla="*/ 128 h 641"/>
                <a:gd name="T8" fmla="*/ 85 w 611"/>
                <a:gd name="T9" fmla="*/ 122 h 641"/>
                <a:gd name="T10" fmla="*/ 76 w 611"/>
                <a:gd name="T11" fmla="*/ 139 h 641"/>
                <a:gd name="T12" fmla="*/ 76 w 611"/>
                <a:gd name="T13" fmla="*/ 144 h 641"/>
                <a:gd name="T14" fmla="*/ 67 w 611"/>
                <a:gd name="T15" fmla="*/ 144 h 641"/>
                <a:gd name="T16" fmla="*/ 63 w 611"/>
                <a:gd name="T17" fmla="*/ 155 h 641"/>
                <a:gd name="T18" fmla="*/ 53 w 611"/>
                <a:gd name="T19" fmla="*/ 150 h 641"/>
                <a:gd name="T20" fmla="*/ 49 w 611"/>
                <a:gd name="T21" fmla="*/ 161 h 641"/>
                <a:gd name="T22" fmla="*/ 22 w 611"/>
                <a:gd name="T23" fmla="*/ 100 h 641"/>
                <a:gd name="T24" fmla="*/ 9 w 611"/>
                <a:gd name="T25" fmla="*/ 83 h 641"/>
                <a:gd name="T26" fmla="*/ 0 w 611"/>
                <a:gd name="T27" fmla="*/ 83 h 641"/>
                <a:gd name="T28" fmla="*/ 0 w 611"/>
                <a:gd name="T29" fmla="*/ 61 h 641"/>
                <a:gd name="T30" fmla="*/ 9 w 611"/>
                <a:gd name="T31" fmla="*/ 56 h 641"/>
                <a:gd name="T32" fmla="*/ 17 w 611"/>
                <a:gd name="T33" fmla="*/ 39 h 641"/>
                <a:gd name="T34" fmla="*/ 40 w 611"/>
                <a:gd name="T35" fmla="*/ 34 h 641"/>
                <a:gd name="T36" fmla="*/ 53 w 611"/>
                <a:gd name="T37" fmla="*/ 45 h 641"/>
                <a:gd name="T38" fmla="*/ 63 w 611"/>
                <a:gd name="T39" fmla="*/ 45 h 641"/>
                <a:gd name="T40" fmla="*/ 67 w 611"/>
                <a:gd name="T41" fmla="*/ 34 h 641"/>
                <a:gd name="T42" fmla="*/ 72 w 611"/>
                <a:gd name="T43" fmla="*/ 23 h 641"/>
                <a:gd name="T44" fmla="*/ 81 w 611"/>
                <a:gd name="T45" fmla="*/ 17 h 641"/>
                <a:gd name="T46" fmla="*/ 98 w 611"/>
                <a:gd name="T47" fmla="*/ 23 h 641"/>
                <a:gd name="T48" fmla="*/ 112 w 611"/>
                <a:gd name="T49" fmla="*/ 11 h 641"/>
                <a:gd name="T50" fmla="*/ 126 w 611"/>
                <a:gd name="T51" fmla="*/ 0 h 641"/>
                <a:gd name="T52" fmla="*/ 152 w 611"/>
                <a:gd name="T53" fmla="*/ 39 h 641"/>
                <a:gd name="T54" fmla="*/ 152 w 611"/>
                <a:gd name="T55" fmla="*/ 45 h 6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1"/>
                <a:gd name="T85" fmla="*/ 0 h 641"/>
                <a:gd name="T86" fmla="*/ 611 w 611"/>
                <a:gd name="T87" fmla="*/ 641 h 6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1" h="641">
                  <a:moveTo>
                    <a:pt x="611" y="178"/>
                  </a:moveTo>
                  <a:lnTo>
                    <a:pt x="451" y="375"/>
                  </a:lnTo>
                  <a:lnTo>
                    <a:pt x="467" y="419"/>
                  </a:lnTo>
                  <a:lnTo>
                    <a:pt x="394" y="509"/>
                  </a:lnTo>
                  <a:lnTo>
                    <a:pt x="341" y="486"/>
                  </a:lnTo>
                  <a:lnTo>
                    <a:pt x="306" y="553"/>
                  </a:lnTo>
                  <a:lnTo>
                    <a:pt x="306" y="574"/>
                  </a:lnTo>
                  <a:lnTo>
                    <a:pt x="268" y="574"/>
                  </a:lnTo>
                  <a:lnTo>
                    <a:pt x="253" y="618"/>
                  </a:lnTo>
                  <a:lnTo>
                    <a:pt x="215" y="597"/>
                  </a:lnTo>
                  <a:lnTo>
                    <a:pt x="197" y="641"/>
                  </a:lnTo>
                  <a:lnTo>
                    <a:pt x="89" y="400"/>
                  </a:lnTo>
                  <a:lnTo>
                    <a:pt x="36" y="331"/>
                  </a:lnTo>
                  <a:lnTo>
                    <a:pt x="0" y="331"/>
                  </a:lnTo>
                  <a:lnTo>
                    <a:pt x="0" y="243"/>
                  </a:lnTo>
                  <a:lnTo>
                    <a:pt x="36" y="222"/>
                  </a:lnTo>
                  <a:lnTo>
                    <a:pt x="71" y="155"/>
                  </a:lnTo>
                  <a:lnTo>
                    <a:pt x="162" y="134"/>
                  </a:lnTo>
                  <a:lnTo>
                    <a:pt x="215" y="178"/>
                  </a:lnTo>
                  <a:lnTo>
                    <a:pt x="253" y="178"/>
                  </a:lnTo>
                  <a:lnTo>
                    <a:pt x="268" y="134"/>
                  </a:lnTo>
                  <a:lnTo>
                    <a:pt x="288" y="90"/>
                  </a:lnTo>
                  <a:lnTo>
                    <a:pt x="325" y="65"/>
                  </a:lnTo>
                  <a:lnTo>
                    <a:pt x="394" y="90"/>
                  </a:lnTo>
                  <a:lnTo>
                    <a:pt x="451" y="44"/>
                  </a:lnTo>
                  <a:lnTo>
                    <a:pt x="505" y="0"/>
                  </a:lnTo>
                  <a:lnTo>
                    <a:pt x="611" y="155"/>
                  </a:lnTo>
                  <a:lnTo>
                    <a:pt x="611" y="178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9" name="Freeform 726"/>
            <p:cNvSpPr>
              <a:spLocks/>
            </p:cNvSpPr>
            <p:nvPr/>
          </p:nvSpPr>
          <p:spPr bwMode="auto">
            <a:xfrm>
              <a:off x="3811" y="1054"/>
              <a:ext cx="305" cy="321"/>
            </a:xfrm>
            <a:custGeom>
              <a:avLst/>
              <a:gdLst>
                <a:gd name="T0" fmla="*/ 152 w 611"/>
                <a:gd name="T1" fmla="*/ 45 h 641"/>
                <a:gd name="T2" fmla="*/ 112 w 611"/>
                <a:gd name="T3" fmla="*/ 94 h 641"/>
                <a:gd name="T4" fmla="*/ 116 w 611"/>
                <a:gd name="T5" fmla="*/ 105 h 641"/>
                <a:gd name="T6" fmla="*/ 98 w 611"/>
                <a:gd name="T7" fmla="*/ 128 h 641"/>
                <a:gd name="T8" fmla="*/ 85 w 611"/>
                <a:gd name="T9" fmla="*/ 122 h 641"/>
                <a:gd name="T10" fmla="*/ 76 w 611"/>
                <a:gd name="T11" fmla="*/ 139 h 641"/>
                <a:gd name="T12" fmla="*/ 76 w 611"/>
                <a:gd name="T13" fmla="*/ 144 h 641"/>
                <a:gd name="T14" fmla="*/ 67 w 611"/>
                <a:gd name="T15" fmla="*/ 144 h 641"/>
                <a:gd name="T16" fmla="*/ 63 w 611"/>
                <a:gd name="T17" fmla="*/ 155 h 641"/>
                <a:gd name="T18" fmla="*/ 53 w 611"/>
                <a:gd name="T19" fmla="*/ 150 h 641"/>
                <a:gd name="T20" fmla="*/ 49 w 611"/>
                <a:gd name="T21" fmla="*/ 161 h 641"/>
                <a:gd name="T22" fmla="*/ 22 w 611"/>
                <a:gd name="T23" fmla="*/ 100 h 641"/>
                <a:gd name="T24" fmla="*/ 9 w 611"/>
                <a:gd name="T25" fmla="*/ 83 h 641"/>
                <a:gd name="T26" fmla="*/ 0 w 611"/>
                <a:gd name="T27" fmla="*/ 83 h 641"/>
                <a:gd name="T28" fmla="*/ 0 w 611"/>
                <a:gd name="T29" fmla="*/ 61 h 641"/>
                <a:gd name="T30" fmla="*/ 9 w 611"/>
                <a:gd name="T31" fmla="*/ 56 h 641"/>
                <a:gd name="T32" fmla="*/ 17 w 611"/>
                <a:gd name="T33" fmla="*/ 39 h 641"/>
                <a:gd name="T34" fmla="*/ 40 w 611"/>
                <a:gd name="T35" fmla="*/ 34 h 641"/>
                <a:gd name="T36" fmla="*/ 53 w 611"/>
                <a:gd name="T37" fmla="*/ 45 h 641"/>
                <a:gd name="T38" fmla="*/ 63 w 611"/>
                <a:gd name="T39" fmla="*/ 45 h 641"/>
                <a:gd name="T40" fmla="*/ 67 w 611"/>
                <a:gd name="T41" fmla="*/ 34 h 641"/>
                <a:gd name="T42" fmla="*/ 72 w 611"/>
                <a:gd name="T43" fmla="*/ 23 h 641"/>
                <a:gd name="T44" fmla="*/ 81 w 611"/>
                <a:gd name="T45" fmla="*/ 17 h 641"/>
                <a:gd name="T46" fmla="*/ 98 w 611"/>
                <a:gd name="T47" fmla="*/ 23 h 641"/>
                <a:gd name="T48" fmla="*/ 112 w 611"/>
                <a:gd name="T49" fmla="*/ 11 h 641"/>
                <a:gd name="T50" fmla="*/ 126 w 611"/>
                <a:gd name="T51" fmla="*/ 0 h 641"/>
                <a:gd name="T52" fmla="*/ 152 w 611"/>
                <a:gd name="T53" fmla="*/ 39 h 641"/>
                <a:gd name="T54" fmla="*/ 152 w 611"/>
                <a:gd name="T55" fmla="*/ 45 h 6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1"/>
                <a:gd name="T85" fmla="*/ 0 h 641"/>
                <a:gd name="T86" fmla="*/ 611 w 611"/>
                <a:gd name="T87" fmla="*/ 641 h 6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1" h="641">
                  <a:moveTo>
                    <a:pt x="611" y="178"/>
                  </a:moveTo>
                  <a:lnTo>
                    <a:pt x="451" y="375"/>
                  </a:lnTo>
                  <a:lnTo>
                    <a:pt x="467" y="419"/>
                  </a:lnTo>
                  <a:lnTo>
                    <a:pt x="394" y="509"/>
                  </a:lnTo>
                  <a:lnTo>
                    <a:pt x="341" y="486"/>
                  </a:lnTo>
                  <a:lnTo>
                    <a:pt x="306" y="553"/>
                  </a:lnTo>
                  <a:lnTo>
                    <a:pt x="306" y="574"/>
                  </a:lnTo>
                  <a:lnTo>
                    <a:pt x="268" y="574"/>
                  </a:lnTo>
                  <a:lnTo>
                    <a:pt x="253" y="618"/>
                  </a:lnTo>
                  <a:lnTo>
                    <a:pt x="215" y="597"/>
                  </a:lnTo>
                  <a:lnTo>
                    <a:pt x="197" y="641"/>
                  </a:lnTo>
                  <a:lnTo>
                    <a:pt x="89" y="400"/>
                  </a:lnTo>
                  <a:lnTo>
                    <a:pt x="36" y="331"/>
                  </a:lnTo>
                  <a:lnTo>
                    <a:pt x="0" y="331"/>
                  </a:lnTo>
                  <a:lnTo>
                    <a:pt x="0" y="243"/>
                  </a:lnTo>
                  <a:lnTo>
                    <a:pt x="36" y="222"/>
                  </a:lnTo>
                  <a:lnTo>
                    <a:pt x="71" y="155"/>
                  </a:lnTo>
                  <a:lnTo>
                    <a:pt x="162" y="134"/>
                  </a:lnTo>
                  <a:lnTo>
                    <a:pt x="215" y="178"/>
                  </a:lnTo>
                  <a:lnTo>
                    <a:pt x="253" y="178"/>
                  </a:lnTo>
                  <a:lnTo>
                    <a:pt x="268" y="134"/>
                  </a:lnTo>
                  <a:lnTo>
                    <a:pt x="288" y="90"/>
                  </a:lnTo>
                  <a:lnTo>
                    <a:pt x="325" y="65"/>
                  </a:lnTo>
                  <a:lnTo>
                    <a:pt x="394" y="90"/>
                  </a:lnTo>
                  <a:lnTo>
                    <a:pt x="451" y="44"/>
                  </a:lnTo>
                  <a:lnTo>
                    <a:pt x="505" y="0"/>
                  </a:lnTo>
                  <a:lnTo>
                    <a:pt x="611" y="155"/>
                  </a:lnTo>
                  <a:lnTo>
                    <a:pt x="611" y="17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79" name="Freeform 728"/>
          <p:cNvSpPr>
            <a:spLocks/>
          </p:cNvSpPr>
          <p:nvPr/>
        </p:nvSpPr>
        <p:spPr bwMode="auto">
          <a:xfrm>
            <a:off x="2535238" y="1758950"/>
            <a:ext cx="471487" cy="615950"/>
          </a:xfrm>
          <a:custGeom>
            <a:avLst/>
            <a:gdLst>
              <a:gd name="T0" fmla="*/ 285105706 w 593"/>
              <a:gd name="T1" fmla="*/ 69934140 h 776"/>
              <a:gd name="T2" fmla="*/ 328725789 w 593"/>
              <a:gd name="T3" fmla="*/ 69934140 h 776"/>
              <a:gd name="T4" fmla="*/ 340104284 w 593"/>
              <a:gd name="T5" fmla="*/ 112147364 h 776"/>
              <a:gd name="T6" fmla="*/ 340104284 w 593"/>
              <a:gd name="T7" fmla="*/ 182081480 h 776"/>
              <a:gd name="T8" fmla="*/ 352115669 w 593"/>
              <a:gd name="T9" fmla="*/ 211062920 h 776"/>
              <a:gd name="T10" fmla="*/ 363494164 w 593"/>
              <a:gd name="T11" fmla="*/ 279737355 h 776"/>
              <a:gd name="T12" fmla="*/ 374873455 w 593"/>
              <a:gd name="T13" fmla="*/ 306198590 h 776"/>
              <a:gd name="T14" fmla="*/ 352115669 w 593"/>
              <a:gd name="T15" fmla="*/ 320690080 h 776"/>
              <a:gd name="T16" fmla="*/ 328725789 w 593"/>
              <a:gd name="T17" fmla="*/ 335180775 h 776"/>
              <a:gd name="T18" fmla="*/ 285105706 w 593"/>
              <a:gd name="T19" fmla="*/ 362902485 h 776"/>
              <a:gd name="T20" fmla="*/ 272463022 w 593"/>
              <a:gd name="T21" fmla="*/ 377393180 h 776"/>
              <a:gd name="T22" fmla="*/ 261715826 w 593"/>
              <a:gd name="T23" fmla="*/ 419606479 h 776"/>
              <a:gd name="T24" fmla="*/ 250337331 w 593"/>
              <a:gd name="T25" fmla="*/ 432207256 h 776"/>
              <a:gd name="T26" fmla="*/ 215568161 w 593"/>
              <a:gd name="T27" fmla="*/ 432207256 h 776"/>
              <a:gd name="T28" fmla="*/ 182063129 w 593"/>
              <a:gd name="T29" fmla="*/ 419606479 h 776"/>
              <a:gd name="T30" fmla="*/ 159305344 w 593"/>
              <a:gd name="T31" fmla="*/ 447328189 h 776"/>
              <a:gd name="T32" fmla="*/ 135915464 w 593"/>
              <a:gd name="T33" fmla="*/ 461188647 h 776"/>
              <a:gd name="T34" fmla="*/ 125800362 w 593"/>
              <a:gd name="T35" fmla="*/ 488910357 h 776"/>
              <a:gd name="T36" fmla="*/ 92296151 w 593"/>
              <a:gd name="T37" fmla="*/ 488910357 h 776"/>
              <a:gd name="T38" fmla="*/ 56262792 w 593"/>
              <a:gd name="T39" fmla="*/ 461188647 h 776"/>
              <a:gd name="T40" fmla="*/ 56262792 w 593"/>
              <a:gd name="T41" fmla="*/ 404485447 h 776"/>
              <a:gd name="T42" fmla="*/ 68273382 w 593"/>
              <a:gd name="T43" fmla="*/ 377393180 h 776"/>
              <a:gd name="T44" fmla="*/ 56262792 w 593"/>
              <a:gd name="T45" fmla="*/ 362902485 h 776"/>
              <a:gd name="T46" fmla="*/ 34769183 w 593"/>
              <a:gd name="T47" fmla="*/ 362902485 h 776"/>
              <a:gd name="T48" fmla="*/ 0 w 593"/>
              <a:gd name="T49" fmla="*/ 335180775 h 776"/>
              <a:gd name="T50" fmla="*/ 0 w 593"/>
              <a:gd name="T51" fmla="*/ 292968370 h 776"/>
              <a:gd name="T52" fmla="*/ 34769183 w 593"/>
              <a:gd name="T53" fmla="*/ 252015645 h 776"/>
              <a:gd name="T54" fmla="*/ 34769183 w 593"/>
              <a:gd name="T55" fmla="*/ 223034254 h 776"/>
              <a:gd name="T56" fmla="*/ 56262792 w 593"/>
              <a:gd name="T57" fmla="*/ 182081480 h 776"/>
              <a:gd name="T58" fmla="*/ 68273382 w 593"/>
              <a:gd name="T59" fmla="*/ 154359770 h 776"/>
              <a:gd name="T60" fmla="*/ 46147678 w 593"/>
              <a:gd name="T61" fmla="*/ 14490702 h 776"/>
              <a:gd name="T62" fmla="*/ 114421867 w 593"/>
              <a:gd name="T63" fmla="*/ 27721722 h 776"/>
              <a:gd name="T64" fmla="*/ 147926053 w 593"/>
              <a:gd name="T65" fmla="*/ 0 h 776"/>
              <a:gd name="T66" fmla="*/ 250337331 w 593"/>
              <a:gd name="T67" fmla="*/ 27721722 h 776"/>
              <a:gd name="T68" fmla="*/ 285105706 w 593"/>
              <a:gd name="T69" fmla="*/ 69934140 h 7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93"/>
              <a:gd name="T106" fmla="*/ 0 h 776"/>
              <a:gd name="T107" fmla="*/ 593 w 593"/>
              <a:gd name="T108" fmla="*/ 776 h 7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93" h="776">
                <a:moveTo>
                  <a:pt x="451" y="111"/>
                </a:moveTo>
                <a:lnTo>
                  <a:pt x="520" y="111"/>
                </a:lnTo>
                <a:lnTo>
                  <a:pt x="538" y="178"/>
                </a:lnTo>
                <a:lnTo>
                  <a:pt x="538" y="289"/>
                </a:lnTo>
                <a:lnTo>
                  <a:pt x="557" y="335"/>
                </a:lnTo>
                <a:lnTo>
                  <a:pt x="575" y="444"/>
                </a:lnTo>
                <a:lnTo>
                  <a:pt x="593" y="486"/>
                </a:lnTo>
                <a:lnTo>
                  <a:pt x="557" y="509"/>
                </a:lnTo>
                <a:lnTo>
                  <a:pt x="520" y="532"/>
                </a:lnTo>
                <a:lnTo>
                  <a:pt x="451" y="576"/>
                </a:lnTo>
                <a:lnTo>
                  <a:pt x="431" y="599"/>
                </a:lnTo>
                <a:lnTo>
                  <a:pt x="414" y="666"/>
                </a:lnTo>
                <a:lnTo>
                  <a:pt x="396" y="686"/>
                </a:lnTo>
                <a:lnTo>
                  <a:pt x="341" y="686"/>
                </a:lnTo>
                <a:lnTo>
                  <a:pt x="288" y="666"/>
                </a:lnTo>
                <a:lnTo>
                  <a:pt x="252" y="710"/>
                </a:lnTo>
                <a:lnTo>
                  <a:pt x="215" y="732"/>
                </a:lnTo>
                <a:lnTo>
                  <a:pt x="199" y="776"/>
                </a:lnTo>
                <a:lnTo>
                  <a:pt x="146" y="776"/>
                </a:lnTo>
                <a:lnTo>
                  <a:pt x="89" y="732"/>
                </a:lnTo>
                <a:lnTo>
                  <a:pt x="89" y="642"/>
                </a:lnTo>
                <a:lnTo>
                  <a:pt x="108" y="599"/>
                </a:lnTo>
                <a:lnTo>
                  <a:pt x="89" y="576"/>
                </a:lnTo>
                <a:lnTo>
                  <a:pt x="55" y="576"/>
                </a:lnTo>
                <a:lnTo>
                  <a:pt x="0" y="532"/>
                </a:lnTo>
                <a:lnTo>
                  <a:pt x="0" y="465"/>
                </a:lnTo>
                <a:lnTo>
                  <a:pt x="55" y="400"/>
                </a:lnTo>
                <a:lnTo>
                  <a:pt x="55" y="354"/>
                </a:lnTo>
                <a:lnTo>
                  <a:pt x="89" y="289"/>
                </a:lnTo>
                <a:lnTo>
                  <a:pt x="108" y="245"/>
                </a:lnTo>
                <a:lnTo>
                  <a:pt x="73" y="23"/>
                </a:lnTo>
                <a:lnTo>
                  <a:pt x="181" y="44"/>
                </a:lnTo>
                <a:lnTo>
                  <a:pt x="234" y="0"/>
                </a:lnTo>
                <a:lnTo>
                  <a:pt x="396" y="44"/>
                </a:lnTo>
                <a:lnTo>
                  <a:pt x="451" y="1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6" name="Group 731"/>
          <p:cNvGrpSpPr>
            <a:grpSpLocks/>
          </p:cNvGrpSpPr>
          <p:nvPr/>
        </p:nvGrpSpPr>
        <p:grpSpPr bwMode="auto">
          <a:xfrm>
            <a:off x="2535238" y="1758950"/>
            <a:ext cx="471487" cy="615950"/>
            <a:chOff x="1597" y="1108"/>
            <a:chExt cx="297" cy="388"/>
          </a:xfrm>
        </p:grpSpPr>
        <p:sp>
          <p:nvSpPr>
            <p:cNvPr id="4586" name="Freeform 729"/>
            <p:cNvSpPr>
              <a:spLocks/>
            </p:cNvSpPr>
            <p:nvPr/>
          </p:nvSpPr>
          <p:spPr bwMode="auto">
            <a:xfrm>
              <a:off x="1597" y="1108"/>
              <a:ext cx="297" cy="388"/>
            </a:xfrm>
            <a:custGeom>
              <a:avLst/>
              <a:gdLst>
                <a:gd name="T0" fmla="*/ 113 w 593"/>
                <a:gd name="T1" fmla="*/ 27 h 776"/>
                <a:gd name="T2" fmla="*/ 130 w 593"/>
                <a:gd name="T3" fmla="*/ 27 h 776"/>
                <a:gd name="T4" fmla="*/ 135 w 593"/>
                <a:gd name="T5" fmla="*/ 45 h 776"/>
                <a:gd name="T6" fmla="*/ 135 w 593"/>
                <a:gd name="T7" fmla="*/ 73 h 776"/>
                <a:gd name="T8" fmla="*/ 140 w 593"/>
                <a:gd name="T9" fmla="*/ 84 h 776"/>
                <a:gd name="T10" fmla="*/ 144 w 593"/>
                <a:gd name="T11" fmla="*/ 111 h 776"/>
                <a:gd name="T12" fmla="*/ 149 w 593"/>
                <a:gd name="T13" fmla="*/ 121 h 776"/>
                <a:gd name="T14" fmla="*/ 140 w 593"/>
                <a:gd name="T15" fmla="*/ 127 h 776"/>
                <a:gd name="T16" fmla="*/ 130 w 593"/>
                <a:gd name="T17" fmla="*/ 133 h 776"/>
                <a:gd name="T18" fmla="*/ 113 w 593"/>
                <a:gd name="T19" fmla="*/ 144 h 776"/>
                <a:gd name="T20" fmla="*/ 108 w 593"/>
                <a:gd name="T21" fmla="*/ 150 h 776"/>
                <a:gd name="T22" fmla="*/ 104 w 593"/>
                <a:gd name="T23" fmla="*/ 167 h 776"/>
                <a:gd name="T24" fmla="*/ 99 w 593"/>
                <a:gd name="T25" fmla="*/ 172 h 776"/>
                <a:gd name="T26" fmla="*/ 86 w 593"/>
                <a:gd name="T27" fmla="*/ 172 h 776"/>
                <a:gd name="T28" fmla="*/ 72 w 593"/>
                <a:gd name="T29" fmla="*/ 167 h 776"/>
                <a:gd name="T30" fmla="*/ 63 w 593"/>
                <a:gd name="T31" fmla="*/ 178 h 776"/>
                <a:gd name="T32" fmla="*/ 54 w 593"/>
                <a:gd name="T33" fmla="*/ 183 h 776"/>
                <a:gd name="T34" fmla="*/ 50 w 593"/>
                <a:gd name="T35" fmla="*/ 194 h 776"/>
                <a:gd name="T36" fmla="*/ 37 w 593"/>
                <a:gd name="T37" fmla="*/ 194 h 776"/>
                <a:gd name="T38" fmla="*/ 23 w 593"/>
                <a:gd name="T39" fmla="*/ 183 h 776"/>
                <a:gd name="T40" fmla="*/ 23 w 593"/>
                <a:gd name="T41" fmla="*/ 161 h 776"/>
                <a:gd name="T42" fmla="*/ 27 w 593"/>
                <a:gd name="T43" fmla="*/ 150 h 776"/>
                <a:gd name="T44" fmla="*/ 23 w 593"/>
                <a:gd name="T45" fmla="*/ 144 h 776"/>
                <a:gd name="T46" fmla="*/ 14 w 593"/>
                <a:gd name="T47" fmla="*/ 144 h 776"/>
                <a:gd name="T48" fmla="*/ 0 w 593"/>
                <a:gd name="T49" fmla="*/ 133 h 776"/>
                <a:gd name="T50" fmla="*/ 0 w 593"/>
                <a:gd name="T51" fmla="*/ 116 h 776"/>
                <a:gd name="T52" fmla="*/ 14 w 593"/>
                <a:gd name="T53" fmla="*/ 100 h 776"/>
                <a:gd name="T54" fmla="*/ 14 w 593"/>
                <a:gd name="T55" fmla="*/ 89 h 776"/>
                <a:gd name="T56" fmla="*/ 23 w 593"/>
                <a:gd name="T57" fmla="*/ 73 h 776"/>
                <a:gd name="T58" fmla="*/ 27 w 593"/>
                <a:gd name="T59" fmla="*/ 61 h 776"/>
                <a:gd name="T60" fmla="*/ 19 w 593"/>
                <a:gd name="T61" fmla="*/ 6 h 776"/>
                <a:gd name="T62" fmla="*/ 46 w 593"/>
                <a:gd name="T63" fmla="*/ 11 h 776"/>
                <a:gd name="T64" fmla="*/ 59 w 593"/>
                <a:gd name="T65" fmla="*/ 0 h 776"/>
                <a:gd name="T66" fmla="*/ 99 w 593"/>
                <a:gd name="T67" fmla="*/ 11 h 776"/>
                <a:gd name="T68" fmla="*/ 113 w 593"/>
                <a:gd name="T69" fmla="*/ 27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93"/>
                <a:gd name="T106" fmla="*/ 0 h 776"/>
                <a:gd name="T107" fmla="*/ 593 w 593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93" h="776">
                  <a:moveTo>
                    <a:pt x="451" y="111"/>
                  </a:moveTo>
                  <a:lnTo>
                    <a:pt x="520" y="111"/>
                  </a:lnTo>
                  <a:lnTo>
                    <a:pt x="538" y="178"/>
                  </a:lnTo>
                  <a:lnTo>
                    <a:pt x="538" y="289"/>
                  </a:lnTo>
                  <a:lnTo>
                    <a:pt x="557" y="335"/>
                  </a:lnTo>
                  <a:lnTo>
                    <a:pt x="575" y="444"/>
                  </a:lnTo>
                  <a:lnTo>
                    <a:pt x="593" y="486"/>
                  </a:lnTo>
                  <a:lnTo>
                    <a:pt x="557" y="509"/>
                  </a:lnTo>
                  <a:lnTo>
                    <a:pt x="520" y="532"/>
                  </a:lnTo>
                  <a:lnTo>
                    <a:pt x="451" y="576"/>
                  </a:lnTo>
                  <a:lnTo>
                    <a:pt x="431" y="599"/>
                  </a:lnTo>
                  <a:lnTo>
                    <a:pt x="414" y="666"/>
                  </a:lnTo>
                  <a:lnTo>
                    <a:pt x="396" y="686"/>
                  </a:lnTo>
                  <a:lnTo>
                    <a:pt x="341" y="686"/>
                  </a:lnTo>
                  <a:lnTo>
                    <a:pt x="288" y="666"/>
                  </a:lnTo>
                  <a:lnTo>
                    <a:pt x="252" y="710"/>
                  </a:lnTo>
                  <a:lnTo>
                    <a:pt x="215" y="732"/>
                  </a:lnTo>
                  <a:lnTo>
                    <a:pt x="199" y="776"/>
                  </a:lnTo>
                  <a:lnTo>
                    <a:pt x="146" y="776"/>
                  </a:lnTo>
                  <a:lnTo>
                    <a:pt x="89" y="732"/>
                  </a:lnTo>
                  <a:lnTo>
                    <a:pt x="89" y="642"/>
                  </a:lnTo>
                  <a:lnTo>
                    <a:pt x="108" y="599"/>
                  </a:lnTo>
                  <a:lnTo>
                    <a:pt x="89" y="576"/>
                  </a:lnTo>
                  <a:lnTo>
                    <a:pt x="55" y="576"/>
                  </a:lnTo>
                  <a:lnTo>
                    <a:pt x="0" y="532"/>
                  </a:lnTo>
                  <a:lnTo>
                    <a:pt x="0" y="465"/>
                  </a:lnTo>
                  <a:lnTo>
                    <a:pt x="55" y="400"/>
                  </a:lnTo>
                  <a:lnTo>
                    <a:pt x="55" y="354"/>
                  </a:lnTo>
                  <a:lnTo>
                    <a:pt x="89" y="289"/>
                  </a:lnTo>
                  <a:lnTo>
                    <a:pt x="108" y="245"/>
                  </a:lnTo>
                  <a:lnTo>
                    <a:pt x="73" y="23"/>
                  </a:lnTo>
                  <a:lnTo>
                    <a:pt x="181" y="44"/>
                  </a:lnTo>
                  <a:lnTo>
                    <a:pt x="234" y="0"/>
                  </a:lnTo>
                  <a:lnTo>
                    <a:pt x="396" y="44"/>
                  </a:lnTo>
                  <a:lnTo>
                    <a:pt x="451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7" name="Freeform 730"/>
            <p:cNvSpPr>
              <a:spLocks/>
            </p:cNvSpPr>
            <p:nvPr/>
          </p:nvSpPr>
          <p:spPr bwMode="auto">
            <a:xfrm>
              <a:off x="1597" y="1108"/>
              <a:ext cx="297" cy="388"/>
            </a:xfrm>
            <a:custGeom>
              <a:avLst/>
              <a:gdLst>
                <a:gd name="T0" fmla="*/ 113 w 593"/>
                <a:gd name="T1" fmla="*/ 27 h 776"/>
                <a:gd name="T2" fmla="*/ 130 w 593"/>
                <a:gd name="T3" fmla="*/ 27 h 776"/>
                <a:gd name="T4" fmla="*/ 135 w 593"/>
                <a:gd name="T5" fmla="*/ 45 h 776"/>
                <a:gd name="T6" fmla="*/ 135 w 593"/>
                <a:gd name="T7" fmla="*/ 73 h 776"/>
                <a:gd name="T8" fmla="*/ 140 w 593"/>
                <a:gd name="T9" fmla="*/ 84 h 776"/>
                <a:gd name="T10" fmla="*/ 144 w 593"/>
                <a:gd name="T11" fmla="*/ 111 h 776"/>
                <a:gd name="T12" fmla="*/ 149 w 593"/>
                <a:gd name="T13" fmla="*/ 121 h 776"/>
                <a:gd name="T14" fmla="*/ 140 w 593"/>
                <a:gd name="T15" fmla="*/ 127 h 776"/>
                <a:gd name="T16" fmla="*/ 130 w 593"/>
                <a:gd name="T17" fmla="*/ 133 h 776"/>
                <a:gd name="T18" fmla="*/ 113 w 593"/>
                <a:gd name="T19" fmla="*/ 144 h 776"/>
                <a:gd name="T20" fmla="*/ 108 w 593"/>
                <a:gd name="T21" fmla="*/ 150 h 776"/>
                <a:gd name="T22" fmla="*/ 104 w 593"/>
                <a:gd name="T23" fmla="*/ 167 h 776"/>
                <a:gd name="T24" fmla="*/ 99 w 593"/>
                <a:gd name="T25" fmla="*/ 172 h 776"/>
                <a:gd name="T26" fmla="*/ 86 w 593"/>
                <a:gd name="T27" fmla="*/ 172 h 776"/>
                <a:gd name="T28" fmla="*/ 72 w 593"/>
                <a:gd name="T29" fmla="*/ 167 h 776"/>
                <a:gd name="T30" fmla="*/ 63 w 593"/>
                <a:gd name="T31" fmla="*/ 178 h 776"/>
                <a:gd name="T32" fmla="*/ 54 w 593"/>
                <a:gd name="T33" fmla="*/ 183 h 776"/>
                <a:gd name="T34" fmla="*/ 50 w 593"/>
                <a:gd name="T35" fmla="*/ 194 h 776"/>
                <a:gd name="T36" fmla="*/ 37 w 593"/>
                <a:gd name="T37" fmla="*/ 194 h 776"/>
                <a:gd name="T38" fmla="*/ 23 w 593"/>
                <a:gd name="T39" fmla="*/ 183 h 776"/>
                <a:gd name="T40" fmla="*/ 23 w 593"/>
                <a:gd name="T41" fmla="*/ 161 h 776"/>
                <a:gd name="T42" fmla="*/ 27 w 593"/>
                <a:gd name="T43" fmla="*/ 150 h 776"/>
                <a:gd name="T44" fmla="*/ 23 w 593"/>
                <a:gd name="T45" fmla="*/ 144 h 776"/>
                <a:gd name="T46" fmla="*/ 14 w 593"/>
                <a:gd name="T47" fmla="*/ 144 h 776"/>
                <a:gd name="T48" fmla="*/ 0 w 593"/>
                <a:gd name="T49" fmla="*/ 133 h 776"/>
                <a:gd name="T50" fmla="*/ 0 w 593"/>
                <a:gd name="T51" fmla="*/ 116 h 776"/>
                <a:gd name="T52" fmla="*/ 14 w 593"/>
                <a:gd name="T53" fmla="*/ 100 h 776"/>
                <a:gd name="T54" fmla="*/ 14 w 593"/>
                <a:gd name="T55" fmla="*/ 89 h 776"/>
                <a:gd name="T56" fmla="*/ 23 w 593"/>
                <a:gd name="T57" fmla="*/ 73 h 776"/>
                <a:gd name="T58" fmla="*/ 27 w 593"/>
                <a:gd name="T59" fmla="*/ 61 h 776"/>
                <a:gd name="T60" fmla="*/ 19 w 593"/>
                <a:gd name="T61" fmla="*/ 6 h 776"/>
                <a:gd name="T62" fmla="*/ 46 w 593"/>
                <a:gd name="T63" fmla="*/ 11 h 776"/>
                <a:gd name="T64" fmla="*/ 59 w 593"/>
                <a:gd name="T65" fmla="*/ 0 h 776"/>
                <a:gd name="T66" fmla="*/ 99 w 593"/>
                <a:gd name="T67" fmla="*/ 11 h 776"/>
                <a:gd name="T68" fmla="*/ 113 w 593"/>
                <a:gd name="T69" fmla="*/ 27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93"/>
                <a:gd name="T106" fmla="*/ 0 h 776"/>
                <a:gd name="T107" fmla="*/ 593 w 593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93" h="776">
                  <a:moveTo>
                    <a:pt x="451" y="111"/>
                  </a:moveTo>
                  <a:lnTo>
                    <a:pt x="520" y="111"/>
                  </a:lnTo>
                  <a:lnTo>
                    <a:pt x="538" y="178"/>
                  </a:lnTo>
                  <a:lnTo>
                    <a:pt x="538" y="289"/>
                  </a:lnTo>
                  <a:lnTo>
                    <a:pt x="557" y="335"/>
                  </a:lnTo>
                  <a:lnTo>
                    <a:pt x="575" y="444"/>
                  </a:lnTo>
                  <a:lnTo>
                    <a:pt x="593" y="486"/>
                  </a:lnTo>
                  <a:lnTo>
                    <a:pt x="557" y="509"/>
                  </a:lnTo>
                  <a:lnTo>
                    <a:pt x="520" y="532"/>
                  </a:lnTo>
                  <a:lnTo>
                    <a:pt x="451" y="576"/>
                  </a:lnTo>
                  <a:lnTo>
                    <a:pt x="431" y="599"/>
                  </a:lnTo>
                  <a:lnTo>
                    <a:pt x="414" y="666"/>
                  </a:lnTo>
                  <a:lnTo>
                    <a:pt x="396" y="686"/>
                  </a:lnTo>
                  <a:lnTo>
                    <a:pt x="341" y="686"/>
                  </a:lnTo>
                  <a:lnTo>
                    <a:pt x="288" y="666"/>
                  </a:lnTo>
                  <a:lnTo>
                    <a:pt x="252" y="710"/>
                  </a:lnTo>
                  <a:lnTo>
                    <a:pt x="215" y="732"/>
                  </a:lnTo>
                  <a:lnTo>
                    <a:pt x="199" y="776"/>
                  </a:lnTo>
                  <a:lnTo>
                    <a:pt x="146" y="776"/>
                  </a:lnTo>
                  <a:lnTo>
                    <a:pt x="89" y="732"/>
                  </a:lnTo>
                  <a:lnTo>
                    <a:pt x="89" y="642"/>
                  </a:lnTo>
                  <a:lnTo>
                    <a:pt x="108" y="599"/>
                  </a:lnTo>
                  <a:lnTo>
                    <a:pt x="89" y="576"/>
                  </a:lnTo>
                  <a:lnTo>
                    <a:pt x="55" y="576"/>
                  </a:lnTo>
                  <a:lnTo>
                    <a:pt x="0" y="532"/>
                  </a:lnTo>
                  <a:lnTo>
                    <a:pt x="0" y="465"/>
                  </a:lnTo>
                  <a:lnTo>
                    <a:pt x="55" y="400"/>
                  </a:lnTo>
                  <a:lnTo>
                    <a:pt x="55" y="354"/>
                  </a:lnTo>
                  <a:lnTo>
                    <a:pt x="89" y="289"/>
                  </a:lnTo>
                  <a:lnTo>
                    <a:pt x="108" y="245"/>
                  </a:lnTo>
                  <a:lnTo>
                    <a:pt x="73" y="23"/>
                  </a:lnTo>
                  <a:lnTo>
                    <a:pt x="181" y="44"/>
                  </a:lnTo>
                  <a:lnTo>
                    <a:pt x="234" y="0"/>
                  </a:lnTo>
                  <a:lnTo>
                    <a:pt x="396" y="44"/>
                  </a:lnTo>
                  <a:lnTo>
                    <a:pt x="451" y="11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81" name="Freeform 732"/>
          <p:cNvSpPr>
            <a:spLocks/>
          </p:cNvSpPr>
          <p:nvPr/>
        </p:nvSpPr>
        <p:spPr bwMode="auto">
          <a:xfrm>
            <a:off x="1355725" y="1779588"/>
            <a:ext cx="454025" cy="631825"/>
          </a:xfrm>
          <a:custGeom>
            <a:avLst/>
            <a:gdLst>
              <a:gd name="T0" fmla="*/ 236460353 w 571"/>
              <a:gd name="T1" fmla="*/ 82956957 h 797"/>
              <a:gd name="T2" fmla="*/ 293995076 w 571"/>
              <a:gd name="T3" fmla="*/ 139517590 h 797"/>
              <a:gd name="T4" fmla="*/ 349632596 w 571"/>
              <a:gd name="T5" fmla="*/ 152715356 h 797"/>
              <a:gd name="T6" fmla="*/ 361013431 w 571"/>
              <a:gd name="T7" fmla="*/ 180367402 h 797"/>
              <a:gd name="T8" fmla="*/ 361013431 w 571"/>
              <a:gd name="T9" fmla="*/ 473229843 h 797"/>
              <a:gd name="T10" fmla="*/ 361013431 w 571"/>
              <a:gd name="T11" fmla="*/ 500881890 h 797"/>
              <a:gd name="T12" fmla="*/ 202951523 w 571"/>
              <a:gd name="T13" fmla="*/ 500881890 h 797"/>
              <a:gd name="T14" fmla="*/ 169442743 w 571"/>
              <a:gd name="T15" fmla="*/ 457518255 h 797"/>
              <a:gd name="T16" fmla="*/ 158061908 w 571"/>
              <a:gd name="T17" fmla="*/ 457518255 h 797"/>
              <a:gd name="T18" fmla="*/ 135933168 w 571"/>
              <a:gd name="T19" fmla="*/ 431751377 h 797"/>
              <a:gd name="T20" fmla="*/ 113172292 w 571"/>
              <a:gd name="T21" fmla="*/ 431751377 h 797"/>
              <a:gd name="T22" fmla="*/ 113172292 w 571"/>
              <a:gd name="T23" fmla="*/ 416668443 h 797"/>
              <a:gd name="T24" fmla="*/ 89779256 w 571"/>
              <a:gd name="T25" fmla="*/ 402841924 h 797"/>
              <a:gd name="T26" fmla="*/ 67018380 w 571"/>
              <a:gd name="T27" fmla="*/ 402841924 h 797"/>
              <a:gd name="T28" fmla="*/ 56269681 w 571"/>
              <a:gd name="T29" fmla="*/ 388387643 h 797"/>
              <a:gd name="T30" fmla="*/ 22128746 w 571"/>
              <a:gd name="T31" fmla="*/ 388387643 h 797"/>
              <a:gd name="T32" fmla="*/ 43625356 w 571"/>
              <a:gd name="T33" fmla="*/ 333083550 h 797"/>
              <a:gd name="T34" fmla="*/ 22128746 w 571"/>
              <a:gd name="T35" fmla="*/ 277778665 h 797"/>
              <a:gd name="T36" fmla="*/ 0 w 571"/>
              <a:gd name="T37" fmla="*/ 235672337 h 797"/>
              <a:gd name="T38" fmla="*/ 11380839 w 571"/>
              <a:gd name="T39" fmla="*/ 208020291 h 797"/>
              <a:gd name="T40" fmla="*/ 22128746 w 571"/>
              <a:gd name="T41" fmla="*/ 13197772 h 797"/>
              <a:gd name="T42" fmla="*/ 169442743 w 571"/>
              <a:gd name="T43" fmla="*/ 13197772 h 797"/>
              <a:gd name="T44" fmla="*/ 179558511 w 571"/>
              <a:gd name="T45" fmla="*/ 0 h 797"/>
              <a:gd name="T46" fmla="*/ 202951523 w 571"/>
              <a:gd name="T47" fmla="*/ 13197772 h 797"/>
              <a:gd name="T48" fmla="*/ 236460353 w 571"/>
              <a:gd name="T49" fmla="*/ 82956957 h 7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1"/>
              <a:gd name="T76" fmla="*/ 0 h 797"/>
              <a:gd name="T77" fmla="*/ 571 w 571"/>
              <a:gd name="T78" fmla="*/ 797 h 7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1" h="797">
                <a:moveTo>
                  <a:pt x="374" y="132"/>
                </a:moveTo>
                <a:lnTo>
                  <a:pt x="465" y="222"/>
                </a:lnTo>
                <a:lnTo>
                  <a:pt x="553" y="243"/>
                </a:lnTo>
                <a:lnTo>
                  <a:pt x="571" y="287"/>
                </a:lnTo>
                <a:lnTo>
                  <a:pt x="571" y="753"/>
                </a:lnTo>
                <a:lnTo>
                  <a:pt x="571" y="797"/>
                </a:lnTo>
                <a:lnTo>
                  <a:pt x="321" y="797"/>
                </a:lnTo>
                <a:lnTo>
                  <a:pt x="268" y="728"/>
                </a:lnTo>
                <a:lnTo>
                  <a:pt x="250" y="728"/>
                </a:lnTo>
                <a:lnTo>
                  <a:pt x="215" y="687"/>
                </a:lnTo>
                <a:lnTo>
                  <a:pt x="179" y="687"/>
                </a:lnTo>
                <a:lnTo>
                  <a:pt x="179" y="663"/>
                </a:lnTo>
                <a:lnTo>
                  <a:pt x="142" y="641"/>
                </a:lnTo>
                <a:lnTo>
                  <a:pt x="106" y="641"/>
                </a:lnTo>
                <a:lnTo>
                  <a:pt x="89" y="618"/>
                </a:lnTo>
                <a:lnTo>
                  <a:pt x="35" y="618"/>
                </a:lnTo>
                <a:lnTo>
                  <a:pt x="69" y="530"/>
                </a:lnTo>
                <a:lnTo>
                  <a:pt x="35" y="442"/>
                </a:lnTo>
                <a:lnTo>
                  <a:pt x="0" y="375"/>
                </a:lnTo>
                <a:lnTo>
                  <a:pt x="18" y="331"/>
                </a:lnTo>
                <a:lnTo>
                  <a:pt x="35" y="21"/>
                </a:lnTo>
                <a:lnTo>
                  <a:pt x="268" y="21"/>
                </a:lnTo>
                <a:lnTo>
                  <a:pt x="284" y="0"/>
                </a:lnTo>
                <a:lnTo>
                  <a:pt x="321" y="21"/>
                </a:lnTo>
                <a:lnTo>
                  <a:pt x="374" y="1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8" name="Group 735"/>
          <p:cNvGrpSpPr>
            <a:grpSpLocks/>
          </p:cNvGrpSpPr>
          <p:nvPr/>
        </p:nvGrpSpPr>
        <p:grpSpPr bwMode="auto">
          <a:xfrm>
            <a:off x="1355725" y="1779588"/>
            <a:ext cx="454025" cy="631825"/>
            <a:chOff x="854" y="1121"/>
            <a:chExt cx="286" cy="398"/>
          </a:xfrm>
        </p:grpSpPr>
        <p:sp>
          <p:nvSpPr>
            <p:cNvPr id="4584" name="Freeform 733"/>
            <p:cNvSpPr>
              <a:spLocks/>
            </p:cNvSpPr>
            <p:nvPr/>
          </p:nvSpPr>
          <p:spPr bwMode="auto">
            <a:xfrm>
              <a:off x="854" y="1121"/>
              <a:ext cx="286" cy="398"/>
            </a:xfrm>
            <a:custGeom>
              <a:avLst/>
              <a:gdLst>
                <a:gd name="T0" fmla="*/ 94 w 571"/>
                <a:gd name="T1" fmla="*/ 33 h 797"/>
                <a:gd name="T2" fmla="*/ 117 w 571"/>
                <a:gd name="T3" fmla="*/ 55 h 797"/>
                <a:gd name="T4" fmla="*/ 139 w 571"/>
                <a:gd name="T5" fmla="*/ 60 h 797"/>
                <a:gd name="T6" fmla="*/ 143 w 571"/>
                <a:gd name="T7" fmla="*/ 71 h 797"/>
                <a:gd name="T8" fmla="*/ 143 w 571"/>
                <a:gd name="T9" fmla="*/ 188 h 797"/>
                <a:gd name="T10" fmla="*/ 143 w 571"/>
                <a:gd name="T11" fmla="*/ 199 h 797"/>
                <a:gd name="T12" fmla="*/ 81 w 571"/>
                <a:gd name="T13" fmla="*/ 199 h 797"/>
                <a:gd name="T14" fmla="*/ 67 w 571"/>
                <a:gd name="T15" fmla="*/ 182 h 797"/>
                <a:gd name="T16" fmla="*/ 63 w 571"/>
                <a:gd name="T17" fmla="*/ 182 h 797"/>
                <a:gd name="T18" fmla="*/ 54 w 571"/>
                <a:gd name="T19" fmla="*/ 171 h 797"/>
                <a:gd name="T20" fmla="*/ 45 w 571"/>
                <a:gd name="T21" fmla="*/ 171 h 797"/>
                <a:gd name="T22" fmla="*/ 45 w 571"/>
                <a:gd name="T23" fmla="*/ 165 h 797"/>
                <a:gd name="T24" fmla="*/ 36 w 571"/>
                <a:gd name="T25" fmla="*/ 160 h 797"/>
                <a:gd name="T26" fmla="*/ 27 w 571"/>
                <a:gd name="T27" fmla="*/ 160 h 797"/>
                <a:gd name="T28" fmla="*/ 23 w 571"/>
                <a:gd name="T29" fmla="*/ 154 h 797"/>
                <a:gd name="T30" fmla="*/ 9 w 571"/>
                <a:gd name="T31" fmla="*/ 154 h 797"/>
                <a:gd name="T32" fmla="*/ 18 w 571"/>
                <a:gd name="T33" fmla="*/ 132 h 797"/>
                <a:gd name="T34" fmla="*/ 9 w 571"/>
                <a:gd name="T35" fmla="*/ 110 h 797"/>
                <a:gd name="T36" fmla="*/ 0 w 571"/>
                <a:gd name="T37" fmla="*/ 93 h 797"/>
                <a:gd name="T38" fmla="*/ 5 w 571"/>
                <a:gd name="T39" fmla="*/ 82 h 797"/>
                <a:gd name="T40" fmla="*/ 9 w 571"/>
                <a:gd name="T41" fmla="*/ 5 h 797"/>
                <a:gd name="T42" fmla="*/ 67 w 571"/>
                <a:gd name="T43" fmla="*/ 5 h 797"/>
                <a:gd name="T44" fmla="*/ 71 w 571"/>
                <a:gd name="T45" fmla="*/ 0 h 797"/>
                <a:gd name="T46" fmla="*/ 81 w 571"/>
                <a:gd name="T47" fmla="*/ 5 h 797"/>
                <a:gd name="T48" fmla="*/ 94 w 571"/>
                <a:gd name="T49" fmla="*/ 33 h 7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1"/>
                <a:gd name="T76" fmla="*/ 0 h 797"/>
                <a:gd name="T77" fmla="*/ 571 w 571"/>
                <a:gd name="T78" fmla="*/ 797 h 7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1" h="797">
                  <a:moveTo>
                    <a:pt x="374" y="132"/>
                  </a:moveTo>
                  <a:lnTo>
                    <a:pt x="465" y="222"/>
                  </a:lnTo>
                  <a:lnTo>
                    <a:pt x="553" y="243"/>
                  </a:lnTo>
                  <a:lnTo>
                    <a:pt x="571" y="287"/>
                  </a:lnTo>
                  <a:lnTo>
                    <a:pt x="571" y="753"/>
                  </a:lnTo>
                  <a:lnTo>
                    <a:pt x="571" y="797"/>
                  </a:lnTo>
                  <a:lnTo>
                    <a:pt x="321" y="797"/>
                  </a:lnTo>
                  <a:lnTo>
                    <a:pt x="268" y="728"/>
                  </a:lnTo>
                  <a:lnTo>
                    <a:pt x="250" y="728"/>
                  </a:lnTo>
                  <a:lnTo>
                    <a:pt x="215" y="687"/>
                  </a:lnTo>
                  <a:lnTo>
                    <a:pt x="179" y="687"/>
                  </a:lnTo>
                  <a:lnTo>
                    <a:pt x="179" y="663"/>
                  </a:lnTo>
                  <a:lnTo>
                    <a:pt x="142" y="641"/>
                  </a:lnTo>
                  <a:lnTo>
                    <a:pt x="106" y="641"/>
                  </a:lnTo>
                  <a:lnTo>
                    <a:pt x="89" y="618"/>
                  </a:lnTo>
                  <a:lnTo>
                    <a:pt x="35" y="618"/>
                  </a:lnTo>
                  <a:lnTo>
                    <a:pt x="69" y="530"/>
                  </a:lnTo>
                  <a:lnTo>
                    <a:pt x="35" y="442"/>
                  </a:lnTo>
                  <a:lnTo>
                    <a:pt x="0" y="375"/>
                  </a:lnTo>
                  <a:lnTo>
                    <a:pt x="18" y="331"/>
                  </a:lnTo>
                  <a:lnTo>
                    <a:pt x="35" y="21"/>
                  </a:lnTo>
                  <a:lnTo>
                    <a:pt x="268" y="21"/>
                  </a:lnTo>
                  <a:lnTo>
                    <a:pt x="284" y="0"/>
                  </a:lnTo>
                  <a:lnTo>
                    <a:pt x="321" y="21"/>
                  </a:lnTo>
                  <a:lnTo>
                    <a:pt x="374" y="132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5" name="Freeform 734"/>
            <p:cNvSpPr>
              <a:spLocks/>
            </p:cNvSpPr>
            <p:nvPr/>
          </p:nvSpPr>
          <p:spPr bwMode="auto">
            <a:xfrm>
              <a:off x="854" y="1121"/>
              <a:ext cx="286" cy="398"/>
            </a:xfrm>
            <a:custGeom>
              <a:avLst/>
              <a:gdLst>
                <a:gd name="T0" fmla="*/ 94 w 571"/>
                <a:gd name="T1" fmla="*/ 33 h 797"/>
                <a:gd name="T2" fmla="*/ 117 w 571"/>
                <a:gd name="T3" fmla="*/ 55 h 797"/>
                <a:gd name="T4" fmla="*/ 139 w 571"/>
                <a:gd name="T5" fmla="*/ 60 h 797"/>
                <a:gd name="T6" fmla="*/ 143 w 571"/>
                <a:gd name="T7" fmla="*/ 71 h 797"/>
                <a:gd name="T8" fmla="*/ 143 w 571"/>
                <a:gd name="T9" fmla="*/ 188 h 797"/>
                <a:gd name="T10" fmla="*/ 143 w 571"/>
                <a:gd name="T11" fmla="*/ 199 h 797"/>
                <a:gd name="T12" fmla="*/ 81 w 571"/>
                <a:gd name="T13" fmla="*/ 199 h 797"/>
                <a:gd name="T14" fmla="*/ 67 w 571"/>
                <a:gd name="T15" fmla="*/ 182 h 797"/>
                <a:gd name="T16" fmla="*/ 63 w 571"/>
                <a:gd name="T17" fmla="*/ 182 h 797"/>
                <a:gd name="T18" fmla="*/ 54 w 571"/>
                <a:gd name="T19" fmla="*/ 171 h 797"/>
                <a:gd name="T20" fmla="*/ 45 w 571"/>
                <a:gd name="T21" fmla="*/ 171 h 797"/>
                <a:gd name="T22" fmla="*/ 45 w 571"/>
                <a:gd name="T23" fmla="*/ 165 h 797"/>
                <a:gd name="T24" fmla="*/ 36 w 571"/>
                <a:gd name="T25" fmla="*/ 160 h 797"/>
                <a:gd name="T26" fmla="*/ 27 w 571"/>
                <a:gd name="T27" fmla="*/ 160 h 797"/>
                <a:gd name="T28" fmla="*/ 23 w 571"/>
                <a:gd name="T29" fmla="*/ 154 h 797"/>
                <a:gd name="T30" fmla="*/ 9 w 571"/>
                <a:gd name="T31" fmla="*/ 154 h 797"/>
                <a:gd name="T32" fmla="*/ 18 w 571"/>
                <a:gd name="T33" fmla="*/ 132 h 797"/>
                <a:gd name="T34" fmla="*/ 9 w 571"/>
                <a:gd name="T35" fmla="*/ 110 h 797"/>
                <a:gd name="T36" fmla="*/ 0 w 571"/>
                <a:gd name="T37" fmla="*/ 93 h 797"/>
                <a:gd name="T38" fmla="*/ 5 w 571"/>
                <a:gd name="T39" fmla="*/ 82 h 797"/>
                <a:gd name="T40" fmla="*/ 9 w 571"/>
                <a:gd name="T41" fmla="*/ 5 h 797"/>
                <a:gd name="T42" fmla="*/ 67 w 571"/>
                <a:gd name="T43" fmla="*/ 5 h 797"/>
                <a:gd name="T44" fmla="*/ 71 w 571"/>
                <a:gd name="T45" fmla="*/ 0 h 797"/>
                <a:gd name="T46" fmla="*/ 81 w 571"/>
                <a:gd name="T47" fmla="*/ 5 h 797"/>
                <a:gd name="T48" fmla="*/ 94 w 571"/>
                <a:gd name="T49" fmla="*/ 33 h 7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1"/>
                <a:gd name="T76" fmla="*/ 0 h 797"/>
                <a:gd name="T77" fmla="*/ 571 w 571"/>
                <a:gd name="T78" fmla="*/ 797 h 7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1" h="797">
                  <a:moveTo>
                    <a:pt x="374" y="132"/>
                  </a:moveTo>
                  <a:lnTo>
                    <a:pt x="465" y="222"/>
                  </a:lnTo>
                  <a:lnTo>
                    <a:pt x="553" y="243"/>
                  </a:lnTo>
                  <a:lnTo>
                    <a:pt x="571" y="287"/>
                  </a:lnTo>
                  <a:lnTo>
                    <a:pt x="571" y="753"/>
                  </a:lnTo>
                  <a:lnTo>
                    <a:pt x="571" y="797"/>
                  </a:lnTo>
                  <a:lnTo>
                    <a:pt x="321" y="797"/>
                  </a:lnTo>
                  <a:lnTo>
                    <a:pt x="268" y="728"/>
                  </a:lnTo>
                  <a:lnTo>
                    <a:pt x="250" y="728"/>
                  </a:lnTo>
                  <a:lnTo>
                    <a:pt x="215" y="687"/>
                  </a:lnTo>
                  <a:lnTo>
                    <a:pt x="179" y="687"/>
                  </a:lnTo>
                  <a:lnTo>
                    <a:pt x="179" y="663"/>
                  </a:lnTo>
                  <a:lnTo>
                    <a:pt x="142" y="641"/>
                  </a:lnTo>
                  <a:lnTo>
                    <a:pt x="106" y="641"/>
                  </a:lnTo>
                  <a:lnTo>
                    <a:pt x="89" y="618"/>
                  </a:lnTo>
                  <a:lnTo>
                    <a:pt x="35" y="618"/>
                  </a:lnTo>
                  <a:lnTo>
                    <a:pt x="69" y="530"/>
                  </a:lnTo>
                  <a:lnTo>
                    <a:pt x="35" y="442"/>
                  </a:lnTo>
                  <a:lnTo>
                    <a:pt x="0" y="375"/>
                  </a:lnTo>
                  <a:lnTo>
                    <a:pt x="18" y="331"/>
                  </a:lnTo>
                  <a:lnTo>
                    <a:pt x="35" y="21"/>
                  </a:lnTo>
                  <a:lnTo>
                    <a:pt x="268" y="21"/>
                  </a:lnTo>
                  <a:lnTo>
                    <a:pt x="284" y="0"/>
                  </a:lnTo>
                  <a:lnTo>
                    <a:pt x="321" y="21"/>
                  </a:lnTo>
                  <a:lnTo>
                    <a:pt x="374" y="13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83" name="Freeform 736"/>
          <p:cNvSpPr>
            <a:spLocks/>
          </p:cNvSpPr>
          <p:nvPr/>
        </p:nvSpPr>
        <p:spPr bwMode="auto">
          <a:xfrm>
            <a:off x="812800" y="1779588"/>
            <a:ext cx="542925" cy="490537"/>
          </a:xfrm>
          <a:custGeom>
            <a:avLst/>
            <a:gdLst>
              <a:gd name="T0" fmla="*/ 418940216 w 683"/>
              <a:gd name="T1" fmla="*/ 195311486 h 618"/>
              <a:gd name="T2" fmla="*/ 409461587 w 683"/>
              <a:gd name="T3" fmla="*/ 221773536 h 618"/>
              <a:gd name="T4" fmla="*/ 409461587 w 683"/>
              <a:gd name="T5" fmla="*/ 236264215 h 618"/>
              <a:gd name="T6" fmla="*/ 351960048 w 683"/>
              <a:gd name="T7" fmla="*/ 348410613 h 618"/>
              <a:gd name="T8" fmla="*/ 340586449 w 683"/>
              <a:gd name="T9" fmla="*/ 389363292 h 618"/>
              <a:gd name="T10" fmla="*/ 307096017 w 683"/>
              <a:gd name="T11" fmla="*/ 389363292 h 618"/>
              <a:gd name="T12" fmla="*/ 249594477 w 683"/>
              <a:gd name="T13" fmla="*/ 306198254 h 618"/>
              <a:gd name="T14" fmla="*/ 182615153 w 683"/>
              <a:gd name="T15" fmla="*/ 291707574 h 618"/>
              <a:gd name="T16" fmla="*/ 182615153 w 683"/>
              <a:gd name="T17" fmla="*/ 320688933 h 618"/>
              <a:gd name="T18" fmla="*/ 136487212 w 683"/>
              <a:gd name="T19" fmla="*/ 320688933 h 618"/>
              <a:gd name="T20" fmla="*/ 90359247 w 683"/>
              <a:gd name="T21" fmla="*/ 320688933 h 618"/>
              <a:gd name="T22" fmla="*/ 56869610 w 683"/>
              <a:gd name="T23" fmla="*/ 306198254 h 618"/>
              <a:gd name="T24" fmla="*/ 0 w 683"/>
              <a:gd name="T25" fmla="*/ 249495215 h 618"/>
              <a:gd name="T26" fmla="*/ 22116044 w 683"/>
              <a:gd name="T27" fmla="*/ 167589806 h 618"/>
              <a:gd name="T28" fmla="*/ 33489649 w 683"/>
              <a:gd name="T29" fmla="*/ 139868127 h 618"/>
              <a:gd name="T30" fmla="*/ 90359247 w 683"/>
              <a:gd name="T31" fmla="*/ 83165063 h 618"/>
              <a:gd name="T32" fmla="*/ 102997551 w 683"/>
              <a:gd name="T33" fmla="*/ 68674384 h 618"/>
              <a:gd name="T34" fmla="*/ 102997551 w 683"/>
              <a:gd name="T35" fmla="*/ 27721692 h 618"/>
              <a:gd name="T36" fmla="*/ 169976849 w 683"/>
              <a:gd name="T37" fmla="*/ 27721692 h 618"/>
              <a:gd name="T38" fmla="*/ 182615153 w 683"/>
              <a:gd name="T39" fmla="*/ 0 h 618"/>
              <a:gd name="T40" fmla="*/ 204099236 w 683"/>
              <a:gd name="T41" fmla="*/ 0 h 618"/>
              <a:gd name="T42" fmla="*/ 431577725 w 683"/>
              <a:gd name="T43" fmla="*/ 13231006 h 618"/>
              <a:gd name="T44" fmla="*/ 418940216 w 683"/>
              <a:gd name="T45" fmla="*/ 195311486 h 61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83"/>
              <a:gd name="T70" fmla="*/ 0 h 618"/>
              <a:gd name="T71" fmla="*/ 683 w 683"/>
              <a:gd name="T72" fmla="*/ 618 h 61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83" h="618">
                <a:moveTo>
                  <a:pt x="663" y="310"/>
                </a:moveTo>
                <a:lnTo>
                  <a:pt x="648" y="352"/>
                </a:lnTo>
                <a:lnTo>
                  <a:pt x="648" y="375"/>
                </a:lnTo>
                <a:lnTo>
                  <a:pt x="557" y="553"/>
                </a:lnTo>
                <a:lnTo>
                  <a:pt x="539" y="618"/>
                </a:lnTo>
                <a:lnTo>
                  <a:pt x="486" y="618"/>
                </a:lnTo>
                <a:lnTo>
                  <a:pt x="395" y="486"/>
                </a:lnTo>
                <a:lnTo>
                  <a:pt x="289" y="463"/>
                </a:lnTo>
                <a:lnTo>
                  <a:pt x="289" y="509"/>
                </a:lnTo>
                <a:lnTo>
                  <a:pt x="216" y="509"/>
                </a:lnTo>
                <a:lnTo>
                  <a:pt x="143" y="509"/>
                </a:lnTo>
                <a:lnTo>
                  <a:pt x="90" y="486"/>
                </a:lnTo>
                <a:lnTo>
                  <a:pt x="0" y="396"/>
                </a:lnTo>
                <a:lnTo>
                  <a:pt x="35" y="266"/>
                </a:lnTo>
                <a:lnTo>
                  <a:pt x="53" y="222"/>
                </a:lnTo>
                <a:lnTo>
                  <a:pt x="143" y="132"/>
                </a:lnTo>
                <a:lnTo>
                  <a:pt x="163" y="109"/>
                </a:lnTo>
                <a:lnTo>
                  <a:pt x="163" y="44"/>
                </a:lnTo>
                <a:lnTo>
                  <a:pt x="269" y="44"/>
                </a:lnTo>
                <a:lnTo>
                  <a:pt x="289" y="0"/>
                </a:lnTo>
                <a:lnTo>
                  <a:pt x="323" y="0"/>
                </a:lnTo>
                <a:lnTo>
                  <a:pt x="683" y="21"/>
                </a:lnTo>
                <a:lnTo>
                  <a:pt x="663" y="3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10" name="Group 739"/>
          <p:cNvGrpSpPr>
            <a:grpSpLocks/>
          </p:cNvGrpSpPr>
          <p:nvPr/>
        </p:nvGrpSpPr>
        <p:grpSpPr bwMode="auto">
          <a:xfrm>
            <a:off x="812800" y="1779588"/>
            <a:ext cx="542925" cy="490537"/>
            <a:chOff x="512" y="1121"/>
            <a:chExt cx="342" cy="309"/>
          </a:xfrm>
        </p:grpSpPr>
        <p:sp>
          <p:nvSpPr>
            <p:cNvPr id="4582" name="Freeform 737"/>
            <p:cNvSpPr>
              <a:spLocks/>
            </p:cNvSpPr>
            <p:nvPr/>
          </p:nvSpPr>
          <p:spPr bwMode="auto">
            <a:xfrm>
              <a:off x="512" y="1121"/>
              <a:ext cx="342" cy="309"/>
            </a:xfrm>
            <a:custGeom>
              <a:avLst/>
              <a:gdLst>
                <a:gd name="T0" fmla="*/ 166 w 683"/>
                <a:gd name="T1" fmla="*/ 77 h 618"/>
                <a:gd name="T2" fmla="*/ 162 w 683"/>
                <a:gd name="T3" fmla="*/ 88 h 618"/>
                <a:gd name="T4" fmla="*/ 162 w 683"/>
                <a:gd name="T5" fmla="*/ 93 h 618"/>
                <a:gd name="T6" fmla="*/ 140 w 683"/>
                <a:gd name="T7" fmla="*/ 139 h 618"/>
                <a:gd name="T8" fmla="*/ 135 w 683"/>
                <a:gd name="T9" fmla="*/ 155 h 618"/>
                <a:gd name="T10" fmla="*/ 122 w 683"/>
                <a:gd name="T11" fmla="*/ 155 h 618"/>
                <a:gd name="T12" fmla="*/ 99 w 683"/>
                <a:gd name="T13" fmla="*/ 121 h 618"/>
                <a:gd name="T14" fmla="*/ 73 w 683"/>
                <a:gd name="T15" fmla="*/ 115 h 618"/>
                <a:gd name="T16" fmla="*/ 73 w 683"/>
                <a:gd name="T17" fmla="*/ 127 h 618"/>
                <a:gd name="T18" fmla="*/ 54 w 683"/>
                <a:gd name="T19" fmla="*/ 127 h 618"/>
                <a:gd name="T20" fmla="*/ 36 w 683"/>
                <a:gd name="T21" fmla="*/ 127 h 618"/>
                <a:gd name="T22" fmla="*/ 23 w 683"/>
                <a:gd name="T23" fmla="*/ 121 h 618"/>
                <a:gd name="T24" fmla="*/ 0 w 683"/>
                <a:gd name="T25" fmla="*/ 99 h 618"/>
                <a:gd name="T26" fmla="*/ 9 w 683"/>
                <a:gd name="T27" fmla="*/ 67 h 618"/>
                <a:gd name="T28" fmla="*/ 14 w 683"/>
                <a:gd name="T29" fmla="*/ 55 h 618"/>
                <a:gd name="T30" fmla="*/ 36 w 683"/>
                <a:gd name="T31" fmla="*/ 33 h 618"/>
                <a:gd name="T32" fmla="*/ 41 w 683"/>
                <a:gd name="T33" fmla="*/ 27 h 618"/>
                <a:gd name="T34" fmla="*/ 41 w 683"/>
                <a:gd name="T35" fmla="*/ 11 h 618"/>
                <a:gd name="T36" fmla="*/ 68 w 683"/>
                <a:gd name="T37" fmla="*/ 11 h 618"/>
                <a:gd name="T38" fmla="*/ 73 w 683"/>
                <a:gd name="T39" fmla="*/ 0 h 618"/>
                <a:gd name="T40" fmla="*/ 81 w 683"/>
                <a:gd name="T41" fmla="*/ 0 h 618"/>
                <a:gd name="T42" fmla="*/ 171 w 683"/>
                <a:gd name="T43" fmla="*/ 5 h 618"/>
                <a:gd name="T44" fmla="*/ 166 w 683"/>
                <a:gd name="T45" fmla="*/ 77 h 6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3"/>
                <a:gd name="T70" fmla="*/ 0 h 618"/>
                <a:gd name="T71" fmla="*/ 683 w 683"/>
                <a:gd name="T72" fmla="*/ 618 h 6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3" h="618">
                  <a:moveTo>
                    <a:pt x="663" y="310"/>
                  </a:moveTo>
                  <a:lnTo>
                    <a:pt x="648" y="352"/>
                  </a:lnTo>
                  <a:lnTo>
                    <a:pt x="648" y="375"/>
                  </a:lnTo>
                  <a:lnTo>
                    <a:pt x="557" y="553"/>
                  </a:lnTo>
                  <a:lnTo>
                    <a:pt x="539" y="618"/>
                  </a:lnTo>
                  <a:lnTo>
                    <a:pt x="486" y="618"/>
                  </a:lnTo>
                  <a:lnTo>
                    <a:pt x="395" y="486"/>
                  </a:lnTo>
                  <a:lnTo>
                    <a:pt x="289" y="463"/>
                  </a:lnTo>
                  <a:lnTo>
                    <a:pt x="289" y="509"/>
                  </a:lnTo>
                  <a:lnTo>
                    <a:pt x="216" y="509"/>
                  </a:lnTo>
                  <a:lnTo>
                    <a:pt x="143" y="509"/>
                  </a:lnTo>
                  <a:lnTo>
                    <a:pt x="90" y="486"/>
                  </a:lnTo>
                  <a:lnTo>
                    <a:pt x="0" y="396"/>
                  </a:lnTo>
                  <a:lnTo>
                    <a:pt x="35" y="266"/>
                  </a:lnTo>
                  <a:lnTo>
                    <a:pt x="53" y="222"/>
                  </a:lnTo>
                  <a:lnTo>
                    <a:pt x="143" y="132"/>
                  </a:lnTo>
                  <a:lnTo>
                    <a:pt x="163" y="109"/>
                  </a:lnTo>
                  <a:lnTo>
                    <a:pt x="163" y="44"/>
                  </a:lnTo>
                  <a:lnTo>
                    <a:pt x="269" y="44"/>
                  </a:lnTo>
                  <a:lnTo>
                    <a:pt x="289" y="0"/>
                  </a:lnTo>
                  <a:lnTo>
                    <a:pt x="323" y="0"/>
                  </a:lnTo>
                  <a:lnTo>
                    <a:pt x="683" y="21"/>
                  </a:lnTo>
                  <a:lnTo>
                    <a:pt x="663" y="310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3" name="Freeform 738"/>
            <p:cNvSpPr>
              <a:spLocks/>
            </p:cNvSpPr>
            <p:nvPr/>
          </p:nvSpPr>
          <p:spPr bwMode="auto">
            <a:xfrm>
              <a:off x="512" y="1121"/>
              <a:ext cx="342" cy="309"/>
            </a:xfrm>
            <a:custGeom>
              <a:avLst/>
              <a:gdLst>
                <a:gd name="T0" fmla="*/ 166 w 683"/>
                <a:gd name="T1" fmla="*/ 77 h 618"/>
                <a:gd name="T2" fmla="*/ 162 w 683"/>
                <a:gd name="T3" fmla="*/ 88 h 618"/>
                <a:gd name="T4" fmla="*/ 162 w 683"/>
                <a:gd name="T5" fmla="*/ 93 h 618"/>
                <a:gd name="T6" fmla="*/ 140 w 683"/>
                <a:gd name="T7" fmla="*/ 139 h 618"/>
                <a:gd name="T8" fmla="*/ 135 w 683"/>
                <a:gd name="T9" fmla="*/ 155 h 618"/>
                <a:gd name="T10" fmla="*/ 122 w 683"/>
                <a:gd name="T11" fmla="*/ 155 h 618"/>
                <a:gd name="T12" fmla="*/ 99 w 683"/>
                <a:gd name="T13" fmla="*/ 121 h 618"/>
                <a:gd name="T14" fmla="*/ 73 w 683"/>
                <a:gd name="T15" fmla="*/ 115 h 618"/>
                <a:gd name="T16" fmla="*/ 73 w 683"/>
                <a:gd name="T17" fmla="*/ 127 h 618"/>
                <a:gd name="T18" fmla="*/ 54 w 683"/>
                <a:gd name="T19" fmla="*/ 127 h 618"/>
                <a:gd name="T20" fmla="*/ 36 w 683"/>
                <a:gd name="T21" fmla="*/ 127 h 618"/>
                <a:gd name="T22" fmla="*/ 23 w 683"/>
                <a:gd name="T23" fmla="*/ 121 h 618"/>
                <a:gd name="T24" fmla="*/ 0 w 683"/>
                <a:gd name="T25" fmla="*/ 99 h 618"/>
                <a:gd name="T26" fmla="*/ 9 w 683"/>
                <a:gd name="T27" fmla="*/ 67 h 618"/>
                <a:gd name="T28" fmla="*/ 14 w 683"/>
                <a:gd name="T29" fmla="*/ 55 h 618"/>
                <a:gd name="T30" fmla="*/ 36 w 683"/>
                <a:gd name="T31" fmla="*/ 33 h 618"/>
                <a:gd name="T32" fmla="*/ 41 w 683"/>
                <a:gd name="T33" fmla="*/ 27 h 618"/>
                <a:gd name="T34" fmla="*/ 41 w 683"/>
                <a:gd name="T35" fmla="*/ 11 h 618"/>
                <a:gd name="T36" fmla="*/ 68 w 683"/>
                <a:gd name="T37" fmla="*/ 11 h 618"/>
                <a:gd name="T38" fmla="*/ 73 w 683"/>
                <a:gd name="T39" fmla="*/ 0 h 618"/>
                <a:gd name="T40" fmla="*/ 81 w 683"/>
                <a:gd name="T41" fmla="*/ 0 h 618"/>
                <a:gd name="T42" fmla="*/ 171 w 683"/>
                <a:gd name="T43" fmla="*/ 5 h 618"/>
                <a:gd name="T44" fmla="*/ 166 w 683"/>
                <a:gd name="T45" fmla="*/ 77 h 6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3"/>
                <a:gd name="T70" fmla="*/ 0 h 618"/>
                <a:gd name="T71" fmla="*/ 683 w 683"/>
                <a:gd name="T72" fmla="*/ 618 h 6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3" h="618">
                  <a:moveTo>
                    <a:pt x="663" y="310"/>
                  </a:moveTo>
                  <a:lnTo>
                    <a:pt x="648" y="352"/>
                  </a:lnTo>
                  <a:lnTo>
                    <a:pt x="648" y="375"/>
                  </a:lnTo>
                  <a:lnTo>
                    <a:pt x="557" y="553"/>
                  </a:lnTo>
                  <a:lnTo>
                    <a:pt x="539" y="618"/>
                  </a:lnTo>
                  <a:lnTo>
                    <a:pt x="486" y="618"/>
                  </a:lnTo>
                  <a:lnTo>
                    <a:pt x="395" y="486"/>
                  </a:lnTo>
                  <a:lnTo>
                    <a:pt x="289" y="463"/>
                  </a:lnTo>
                  <a:lnTo>
                    <a:pt x="289" y="509"/>
                  </a:lnTo>
                  <a:lnTo>
                    <a:pt x="216" y="509"/>
                  </a:lnTo>
                  <a:lnTo>
                    <a:pt x="143" y="509"/>
                  </a:lnTo>
                  <a:lnTo>
                    <a:pt x="90" y="486"/>
                  </a:lnTo>
                  <a:lnTo>
                    <a:pt x="0" y="396"/>
                  </a:lnTo>
                  <a:lnTo>
                    <a:pt x="35" y="266"/>
                  </a:lnTo>
                  <a:lnTo>
                    <a:pt x="53" y="222"/>
                  </a:lnTo>
                  <a:lnTo>
                    <a:pt x="143" y="132"/>
                  </a:lnTo>
                  <a:lnTo>
                    <a:pt x="163" y="109"/>
                  </a:lnTo>
                  <a:lnTo>
                    <a:pt x="163" y="44"/>
                  </a:lnTo>
                  <a:lnTo>
                    <a:pt x="269" y="44"/>
                  </a:lnTo>
                  <a:lnTo>
                    <a:pt x="289" y="0"/>
                  </a:lnTo>
                  <a:lnTo>
                    <a:pt x="323" y="0"/>
                  </a:lnTo>
                  <a:lnTo>
                    <a:pt x="683" y="21"/>
                  </a:lnTo>
                  <a:lnTo>
                    <a:pt x="663" y="3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85" name="Freeform 740"/>
          <p:cNvSpPr>
            <a:spLocks/>
          </p:cNvSpPr>
          <p:nvPr/>
        </p:nvSpPr>
        <p:spPr bwMode="auto">
          <a:xfrm>
            <a:off x="6805613" y="1795463"/>
            <a:ext cx="412750" cy="422275"/>
          </a:xfrm>
          <a:custGeom>
            <a:avLst/>
            <a:gdLst>
              <a:gd name="T0" fmla="*/ 125377566 w 520"/>
              <a:gd name="T1" fmla="*/ 55862998 h 530"/>
              <a:gd name="T2" fmla="*/ 134827949 w 520"/>
              <a:gd name="T3" fmla="*/ 27931499 h 530"/>
              <a:gd name="T4" fmla="*/ 158769819 w 520"/>
              <a:gd name="T5" fmla="*/ 14600357 h 530"/>
              <a:gd name="T6" fmla="*/ 180820977 w 520"/>
              <a:gd name="T7" fmla="*/ 14600357 h 530"/>
              <a:gd name="T8" fmla="*/ 204762847 w 520"/>
              <a:gd name="T9" fmla="*/ 14600357 h 530"/>
              <a:gd name="T10" fmla="*/ 214213280 w 520"/>
              <a:gd name="T11" fmla="*/ 42531850 h 530"/>
              <a:gd name="T12" fmla="*/ 260206308 w 520"/>
              <a:gd name="T13" fmla="*/ 14600357 h 530"/>
              <a:gd name="T14" fmla="*/ 316279163 w 520"/>
              <a:gd name="T15" fmla="*/ 85063699 h 530"/>
              <a:gd name="T16" fmla="*/ 327620258 w 520"/>
              <a:gd name="T17" fmla="*/ 111725199 h 530"/>
              <a:gd name="T18" fmla="*/ 316279163 w 520"/>
              <a:gd name="T19" fmla="*/ 155527048 h 530"/>
              <a:gd name="T20" fmla="*/ 316279163 w 520"/>
              <a:gd name="T21" fmla="*/ 196788873 h 530"/>
              <a:gd name="T22" fmla="*/ 282887704 w 520"/>
              <a:gd name="T23" fmla="*/ 252651896 h 530"/>
              <a:gd name="T24" fmla="*/ 282887704 w 520"/>
              <a:gd name="T25" fmla="*/ 293913722 h 530"/>
              <a:gd name="T26" fmla="*/ 260206308 w 520"/>
              <a:gd name="T27" fmla="*/ 321845208 h 530"/>
              <a:gd name="T28" fmla="*/ 238154356 w 520"/>
              <a:gd name="T29" fmla="*/ 336445559 h 530"/>
              <a:gd name="T30" fmla="*/ 225553581 w 520"/>
              <a:gd name="T31" fmla="*/ 321845208 h 530"/>
              <a:gd name="T32" fmla="*/ 204762847 w 520"/>
              <a:gd name="T33" fmla="*/ 293913722 h 530"/>
              <a:gd name="T34" fmla="*/ 170740357 w 520"/>
              <a:gd name="T35" fmla="*/ 308514072 h 530"/>
              <a:gd name="T36" fmla="*/ 147428724 w 520"/>
              <a:gd name="T37" fmla="*/ 308514072 h 530"/>
              <a:gd name="T38" fmla="*/ 79384513 w 520"/>
              <a:gd name="T39" fmla="*/ 210120059 h 530"/>
              <a:gd name="T40" fmla="*/ 34651946 w 520"/>
              <a:gd name="T41" fmla="*/ 183457737 h 530"/>
              <a:gd name="T42" fmla="*/ 22051165 w 520"/>
              <a:gd name="T43" fmla="*/ 155527048 h 530"/>
              <a:gd name="T44" fmla="*/ 0 w 520"/>
              <a:gd name="T45" fmla="*/ 126325550 h 530"/>
              <a:gd name="T46" fmla="*/ 0 w 520"/>
              <a:gd name="T47" fmla="*/ 111725199 h 530"/>
              <a:gd name="T48" fmla="*/ 22051165 w 520"/>
              <a:gd name="T49" fmla="*/ 126325550 h 530"/>
              <a:gd name="T50" fmla="*/ 45993041 w 520"/>
              <a:gd name="T51" fmla="*/ 98394835 h 530"/>
              <a:gd name="T52" fmla="*/ 45993041 w 520"/>
              <a:gd name="T53" fmla="*/ 70463349 h 530"/>
              <a:gd name="T54" fmla="*/ 68044212 w 520"/>
              <a:gd name="T55" fmla="*/ 42531850 h 530"/>
              <a:gd name="T56" fmla="*/ 79384513 w 520"/>
              <a:gd name="T57" fmla="*/ 0 h 530"/>
              <a:gd name="T58" fmla="*/ 112776790 w 520"/>
              <a:gd name="T59" fmla="*/ 55862998 h 530"/>
              <a:gd name="T60" fmla="*/ 125377566 w 520"/>
              <a:gd name="T61" fmla="*/ 55862998 h 53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20"/>
              <a:gd name="T94" fmla="*/ 0 h 530"/>
              <a:gd name="T95" fmla="*/ 520 w 520"/>
              <a:gd name="T96" fmla="*/ 530 h 53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20" h="530">
                <a:moveTo>
                  <a:pt x="199" y="88"/>
                </a:moveTo>
                <a:lnTo>
                  <a:pt x="214" y="44"/>
                </a:lnTo>
                <a:lnTo>
                  <a:pt x="252" y="23"/>
                </a:lnTo>
                <a:lnTo>
                  <a:pt x="287" y="23"/>
                </a:lnTo>
                <a:lnTo>
                  <a:pt x="325" y="23"/>
                </a:lnTo>
                <a:lnTo>
                  <a:pt x="340" y="67"/>
                </a:lnTo>
                <a:lnTo>
                  <a:pt x="413" y="23"/>
                </a:lnTo>
                <a:lnTo>
                  <a:pt x="502" y="134"/>
                </a:lnTo>
                <a:lnTo>
                  <a:pt x="520" y="176"/>
                </a:lnTo>
                <a:lnTo>
                  <a:pt x="502" y="245"/>
                </a:lnTo>
                <a:lnTo>
                  <a:pt x="502" y="310"/>
                </a:lnTo>
                <a:lnTo>
                  <a:pt x="449" y="398"/>
                </a:lnTo>
                <a:lnTo>
                  <a:pt x="449" y="463"/>
                </a:lnTo>
                <a:lnTo>
                  <a:pt x="413" y="507"/>
                </a:lnTo>
                <a:lnTo>
                  <a:pt x="378" y="530"/>
                </a:lnTo>
                <a:lnTo>
                  <a:pt x="358" y="507"/>
                </a:lnTo>
                <a:lnTo>
                  <a:pt x="325" y="463"/>
                </a:lnTo>
                <a:lnTo>
                  <a:pt x="271" y="486"/>
                </a:lnTo>
                <a:lnTo>
                  <a:pt x="234" y="486"/>
                </a:lnTo>
                <a:lnTo>
                  <a:pt x="126" y="331"/>
                </a:lnTo>
                <a:lnTo>
                  <a:pt x="55" y="289"/>
                </a:lnTo>
                <a:lnTo>
                  <a:pt x="35" y="245"/>
                </a:lnTo>
                <a:lnTo>
                  <a:pt x="0" y="199"/>
                </a:lnTo>
                <a:lnTo>
                  <a:pt x="0" y="176"/>
                </a:lnTo>
                <a:lnTo>
                  <a:pt x="35" y="199"/>
                </a:lnTo>
                <a:lnTo>
                  <a:pt x="73" y="155"/>
                </a:lnTo>
                <a:lnTo>
                  <a:pt x="73" y="111"/>
                </a:lnTo>
                <a:lnTo>
                  <a:pt x="108" y="67"/>
                </a:lnTo>
                <a:lnTo>
                  <a:pt x="126" y="0"/>
                </a:lnTo>
                <a:lnTo>
                  <a:pt x="179" y="88"/>
                </a:lnTo>
                <a:lnTo>
                  <a:pt x="199" y="8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12" name="Group 743"/>
          <p:cNvGrpSpPr>
            <a:grpSpLocks/>
          </p:cNvGrpSpPr>
          <p:nvPr/>
        </p:nvGrpSpPr>
        <p:grpSpPr bwMode="auto">
          <a:xfrm>
            <a:off x="6805613" y="1795463"/>
            <a:ext cx="412750" cy="422275"/>
            <a:chOff x="4287" y="1131"/>
            <a:chExt cx="260" cy="266"/>
          </a:xfrm>
        </p:grpSpPr>
        <p:sp>
          <p:nvSpPr>
            <p:cNvPr id="4580" name="Freeform 741"/>
            <p:cNvSpPr>
              <a:spLocks/>
            </p:cNvSpPr>
            <p:nvPr/>
          </p:nvSpPr>
          <p:spPr bwMode="auto">
            <a:xfrm>
              <a:off x="4287" y="1131"/>
              <a:ext cx="260" cy="266"/>
            </a:xfrm>
            <a:custGeom>
              <a:avLst/>
              <a:gdLst>
                <a:gd name="T0" fmla="*/ 49 w 520"/>
                <a:gd name="T1" fmla="*/ 22 h 530"/>
                <a:gd name="T2" fmla="*/ 53 w 520"/>
                <a:gd name="T3" fmla="*/ 11 h 530"/>
                <a:gd name="T4" fmla="*/ 63 w 520"/>
                <a:gd name="T5" fmla="*/ 6 h 530"/>
                <a:gd name="T6" fmla="*/ 71 w 520"/>
                <a:gd name="T7" fmla="*/ 6 h 530"/>
                <a:gd name="T8" fmla="*/ 81 w 520"/>
                <a:gd name="T9" fmla="*/ 6 h 530"/>
                <a:gd name="T10" fmla="*/ 85 w 520"/>
                <a:gd name="T11" fmla="*/ 17 h 530"/>
                <a:gd name="T12" fmla="*/ 103 w 520"/>
                <a:gd name="T13" fmla="*/ 6 h 530"/>
                <a:gd name="T14" fmla="*/ 125 w 520"/>
                <a:gd name="T15" fmla="*/ 34 h 530"/>
                <a:gd name="T16" fmla="*/ 130 w 520"/>
                <a:gd name="T17" fmla="*/ 44 h 530"/>
                <a:gd name="T18" fmla="*/ 125 w 520"/>
                <a:gd name="T19" fmla="*/ 62 h 530"/>
                <a:gd name="T20" fmla="*/ 125 w 520"/>
                <a:gd name="T21" fmla="*/ 78 h 530"/>
                <a:gd name="T22" fmla="*/ 112 w 520"/>
                <a:gd name="T23" fmla="*/ 100 h 530"/>
                <a:gd name="T24" fmla="*/ 112 w 520"/>
                <a:gd name="T25" fmla="*/ 116 h 530"/>
                <a:gd name="T26" fmla="*/ 103 w 520"/>
                <a:gd name="T27" fmla="*/ 127 h 530"/>
                <a:gd name="T28" fmla="*/ 94 w 520"/>
                <a:gd name="T29" fmla="*/ 134 h 530"/>
                <a:gd name="T30" fmla="*/ 89 w 520"/>
                <a:gd name="T31" fmla="*/ 127 h 530"/>
                <a:gd name="T32" fmla="*/ 81 w 520"/>
                <a:gd name="T33" fmla="*/ 116 h 530"/>
                <a:gd name="T34" fmla="*/ 67 w 520"/>
                <a:gd name="T35" fmla="*/ 122 h 530"/>
                <a:gd name="T36" fmla="*/ 58 w 520"/>
                <a:gd name="T37" fmla="*/ 122 h 530"/>
                <a:gd name="T38" fmla="*/ 31 w 520"/>
                <a:gd name="T39" fmla="*/ 83 h 530"/>
                <a:gd name="T40" fmla="*/ 13 w 520"/>
                <a:gd name="T41" fmla="*/ 73 h 530"/>
                <a:gd name="T42" fmla="*/ 8 w 520"/>
                <a:gd name="T43" fmla="*/ 62 h 530"/>
                <a:gd name="T44" fmla="*/ 0 w 520"/>
                <a:gd name="T45" fmla="*/ 50 h 530"/>
                <a:gd name="T46" fmla="*/ 0 w 520"/>
                <a:gd name="T47" fmla="*/ 44 h 530"/>
                <a:gd name="T48" fmla="*/ 8 w 520"/>
                <a:gd name="T49" fmla="*/ 50 h 530"/>
                <a:gd name="T50" fmla="*/ 18 w 520"/>
                <a:gd name="T51" fmla="*/ 39 h 530"/>
                <a:gd name="T52" fmla="*/ 18 w 520"/>
                <a:gd name="T53" fmla="*/ 28 h 530"/>
                <a:gd name="T54" fmla="*/ 27 w 520"/>
                <a:gd name="T55" fmla="*/ 17 h 530"/>
                <a:gd name="T56" fmla="*/ 31 w 520"/>
                <a:gd name="T57" fmla="*/ 0 h 530"/>
                <a:gd name="T58" fmla="*/ 44 w 520"/>
                <a:gd name="T59" fmla="*/ 22 h 530"/>
                <a:gd name="T60" fmla="*/ 49 w 520"/>
                <a:gd name="T61" fmla="*/ 22 h 5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0"/>
                <a:gd name="T94" fmla="*/ 0 h 530"/>
                <a:gd name="T95" fmla="*/ 520 w 520"/>
                <a:gd name="T96" fmla="*/ 530 h 5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0" h="530">
                  <a:moveTo>
                    <a:pt x="199" y="88"/>
                  </a:moveTo>
                  <a:lnTo>
                    <a:pt x="214" y="44"/>
                  </a:lnTo>
                  <a:lnTo>
                    <a:pt x="252" y="23"/>
                  </a:lnTo>
                  <a:lnTo>
                    <a:pt x="287" y="23"/>
                  </a:lnTo>
                  <a:lnTo>
                    <a:pt x="325" y="23"/>
                  </a:lnTo>
                  <a:lnTo>
                    <a:pt x="340" y="67"/>
                  </a:lnTo>
                  <a:lnTo>
                    <a:pt x="413" y="23"/>
                  </a:lnTo>
                  <a:lnTo>
                    <a:pt x="502" y="134"/>
                  </a:lnTo>
                  <a:lnTo>
                    <a:pt x="520" y="176"/>
                  </a:lnTo>
                  <a:lnTo>
                    <a:pt x="502" y="245"/>
                  </a:lnTo>
                  <a:lnTo>
                    <a:pt x="502" y="310"/>
                  </a:lnTo>
                  <a:lnTo>
                    <a:pt x="449" y="398"/>
                  </a:lnTo>
                  <a:lnTo>
                    <a:pt x="449" y="463"/>
                  </a:lnTo>
                  <a:lnTo>
                    <a:pt x="413" y="507"/>
                  </a:lnTo>
                  <a:lnTo>
                    <a:pt x="378" y="530"/>
                  </a:lnTo>
                  <a:lnTo>
                    <a:pt x="358" y="507"/>
                  </a:lnTo>
                  <a:lnTo>
                    <a:pt x="325" y="463"/>
                  </a:lnTo>
                  <a:lnTo>
                    <a:pt x="271" y="486"/>
                  </a:lnTo>
                  <a:lnTo>
                    <a:pt x="234" y="486"/>
                  </a:lnTo>
                  <a:lnTo>
                    <a:pt x="126" y="331"/>
                  </a:lnTo>
                  <a:lnTo>
                    <a:pt x="55" y="289"/>
                  </a:lnTo>
                  <a:lnTo>
                    <a:pt x="35" y="245"/>
                  </a:lnTo>
                  <a:lnTo>
                    <a:pt x="0" y="199"/>
                  </a:lnTo>
                  <a:lnTo>
                    <a:pt x="0" y="176"/>
                  </a:lnTo>
                  <a:lnTo>
                    <a:pt x="35" y="199"/>
                  </a:lnTo>
                  <a:lnTo>
                    <a:pt x="73" y="155"/>
                  </a:lnTo>
                  <a:lnTo>
                    <a:pt x="73" y="111"/>
                  </a:lnTo>
                  <a:lnTo>
                    <a:pt x="108" y="67"/>
                  </a:lnTo>
                  <a:lnTo>
                    <a:pt x="126" y="0"/>
                  </a:lnTo>
                  <a:lnTo>
                    <a:pt x="179" y="88"/>
                  </a:lnTo>
                  <a:lnTo>
                    <a:pt x="199" y="88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1" name="Freeform 742"/>
            <p:cNvSpPr>
              <a:spLocks/>
            </p:cNvSpPr>
            <p:nvPr/>
          </p:nvSpPr>
          <p:spPr bwMode="auto">
            <a:xfrm>
              <a:off x="4287" y="1131"/>
              <a:ext cx="260" cy="266"/>
            </a:xfrm>
            <a:custGeom>
              <a:avLst/>
              <a:gdLst>
                <a:gd name="T0" fmla="*/ 49 w 520"/>
                <a:gd name="T1" fmla="*/ 22 h 530"/>
                <a:gd name="T2" fmla="*/ 53 w 520"/>
                <a:gd name="T3" fmla="*/ 11 h 530"/>
                <a:gd name="T4" fmla="*/ 63 w 520"/>
                <a:gd name="T5" fmla="*/ 6 h 530"/>
                <a:gd name="T6" fmla="*/ 71 w 520"/>
                <a:gd name="T7" fmla="*/ 6 h 530"/>
                <a:gd name="T8" fmla="*/ 81 w 520"/>
                <a:gd name="T9" fmla="*/ 6 h 530"/>
                <a:gd name="T10" fmla="*/ 85 w 520"/>
                <a:gd name="T11" fmla="*/ 17 h 530"/>
                <a:gd name="T12" fmla="*/ 103 w 520"/>
                <a:gd name="T13" fmla="*/ 6 h 530"/>
                <a:gd name="T14" fmla="*/ 125 w 520"/>
                <a:gd name="T15" fmla="*/ 34 h 530"/>
                <a:gd name="T16" fmla="*/ 130 w 520"/>
                <a:gd name="T17" fmla="*/ 44 h 530"/>
                <a:gd name="T18" fmla="*/ 125 w 520"/>
                <a:gd name="T19" fmla="*/ 62 h 530"/>
                <a:gd name="T20" fmla="*/ 125 w 520"/>
                <a:gd name="T21" fmla="*/ 78 h 530"/>
                <a:gd name="T22" fmla="*/ 112 w 520"/>
                <a:gd name="T23" fmla="*/ 100 h 530"/>
                <a:gd name="T24" fmla="*/ 112 w 520"/>
                <a:gd name="T25" fmla="*/ 116 h 530"/>
                <a:gd name="T26" fmla="*/ 103 w 520"/>
                <a:gd name="T27" fmla="*/ 127 h 530"/>
                <a:gd name="T28" fmla="*/ 94 w 520"/>
                <a:gd name="T29" fmla="*/ 134 h 530"/>
                <a:gd name="T30" fmla="*/ 89 w 520"/>
                <a:gd name="T31" fmla="*/ 127 h 530"/>
                <a:gd name="T32" fmla="*/ 81 w 520"/>
                <a:gd name="T33" fmla="*/ 116 h 530"/>
                <a:gd name="T34" fmla="*/ 67 w 520"/>
                <a:gd name="T35" fmla="*/ 122 h 530"/>
                <a:gd name="T36" fmla="*/ 58 w 520"/>
                <a:gd name="T37" fmla="*/ 122 h 530"/>
                <a:gd name="T38" fmla="*/ 31 w 520"/>
                <a:gd name="T39" fmla="*/ 83 h 530"/>
                <a:gd name="T40" fmla="*/ 13 w 520"/>
                <a:gd name="T41" fmla="*/ 73 h 530"/>
                <a:gd name="T42" fmla="*/ 8 w 520"/>
                <a:gd name="T43" fmla="*/ 62 h 530"/>
                <a:gd name="T44" fmla="*/ 0 w 520"/>
                <a:gd name="T45" fmla="*/ 50 h 530"/>
                <a:gd name="T46" fmla="*/ 0 w 520"/>
                <a:gd name="T47" fmla="*/ 44 h 530"/>
                <a:gd name="T48" fmla="*/ 8 w 520"/>
                <a:gd name="T49" fmla="*/ 50 h 530"/>
                <a:gd name="T50" fmla="*/ 18 w 520"/>
                <a:gd name="T51" fmla="*/ 39 h 530"/>
                <a:gd name="T52" fmla="*/ 18 w 520"/>
                <a:gd name="T53" fmla="*/ 28 h 530"/>
                <a:gd name="T54" fmla="*/ 27 w 520"/>
                <a:gd name="T55" fmla="*/ 17 h 530"/>
                <a:gd name="T56" fmla="*/ 31 w 520"/>
                <a:gd name="T57" fmla="*/ 0 h 530"/>
                <a:gd name="T58" fmla="*/ 44 w 520"/>
                <a:gd name="T59" fmla="*/ 22 h 530"/>
                <a:gd name="T60" fmla="*/ 49 w 520"/>
                <a:gd name="T61" fmla="*/ 22 h 5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0"/>
                <a:gd name="T94" fmla="*/ 0 h 530"/>
                <a:gd name="T95" fmla="*/ 520 w 520"/>
                <a:gd name="T96" fmla="*/ 530 h 5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0" h="530">
                  <a:moveTo>
                    <a:pt x="199" y="88"/>
                  </a:moveTo>
                  <a:lnTo>
                    <a:pt x="214" y="44"/>
                  </a:lnTo>
                  <a:lnTo>
                    <a:pt x="252" y="23"/>
                  </a:lnTo>
                  <a:lnTo>
                    <a:pt x="287" y="23"/>
                  </a:lnTo>
                  <a:lnTo>
                    <a:pt x="325" y="23"/>
                  </a:lnTo>
                  <a:lnTo>
                    <a:pt x="340" y="67"/>
                  </a:lnTo>
                  <a:lnTo>
                    <a:pt x="413" y="23"/>
                  </a:lnTo>
                  <a:lnTo>
                    <a:pt x="502" y="134"/>
                  </a:lnTo>
                  <a:lnTo>
                    <a:pt x="520" y="176"/>
                  </a:lnTo>
                  <a:lnTo>
                    <a:pt x="502" y="245"/>
                  </a:lnTo>
                  <a:lnTo>
                    <a:pt x="502" y="310"/>
                  </a:lnTo>
                  <a:lnTo>
                    <a:pt x="449" y="398"/>
                  </a:lnTo>
                  <a:lnTo>
                    <a:pt x="449" y="463"/>
                  </a:lnTo>
                  <a:lnTo>
                    <a:pt x="413" y="507"/>
                  </a:lnTo>
                  <a:lnTo>
                    <a:pt x="378" y="530"/>
                  </a:lnTo>
                  <a:lnTo>
                    <a:pt x="358" y="507"/>
                  </a:lnTo>
                  <a:lnTo>
                    <a:pt x="325" y="463"/>
                  </a:lnTo>
                  <a:lnTo>
                    <a:pt x="271" y="486"/>
                  </a:lnTo>
                  <a:lnTo>
                    <a:pt x="234" y="486"/>
                  </a:lnTo>
                  <a:lnTo>
                    <a:pt x="126" y="331"/>
                  </a:lnTo>
                  <a:lnTo>
                    <a:pt x="55" y="289"/>
                  </a:lnTo>
                  <a:lnTo>
                    <a:pt x="35" y="245"/>
                  </a:lnTo>
                  <a:lnTo>
                    <a:pt x="0" y="199"/>
                  </a:lnTo>
                  <a:lnTo>
                    <a:pt x="0" y="176"/>
                  </a:lnTo>
                  <a:lnTo>
                    <a:pt x="35" y="199"/>
                  </a:lnTo>
                  <a:lnTo>
                    <a:pt x="73" y="155"/>
                  </a:lnTo>
                  <a:lnTo>
                    <a:pt x="73" y="111"/>
                  </a:lnTo>
                  <a:lnTo>
                    <a:pt x="108" y="67"/>
                  </a:lnTo>
                  <a:lnTo>
                    <a:pt x="126" y="0"/>
                  </a:lnTo>
                  <a:lnTo>
                    <a:pt x="179" y="88"/>
                  </a:lnTo>
                  <a:lnTo>
                    <a:pt x="199" y="8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87" name="Freeform 744"/>
          <p:cNvSpPr>
            <a:spLocks/>
          </p:cNvSpPr>
          <p:nvPr/>
        </p:nvSpPr>
        <p:spPr bwMode="auto">
          <a:xfrm>
            <a:off x="7161213" y="1814513"/>
            <a:ext cx="398462" cy="684212"/>
          </a:xfrm>
          <a:custGeom>
            <a:avLst/>
            <a:gdLst>
              <a:gd name="T0" fmla="*/ 124117757 w 502"/>
              <a:gd name="T1" fmla="*/ 40952708 h 862"/>
              <a:gd name="T2" fmla="*/ 136088283 w 502"/>
              <a:gd name="T3" fmla="*/ 40952708 h 862"/>
              <a:gd name="T4" fmla="*/ 136088283 w 502"/>
              <a:gd name="T5" fmla="*/ 83165097 h 862"/>
              <a:gd name="T6" fmla="*/ 170109945 w 502"/>
              <a:gd name="T7" fmla="*/ 68674411 h 862"/>
              <a:gd name="T8" fmla="*/ 316278838 w 502"/>
              <a:gd name="T9" fmla="*/ 263986000 h 862"/>
              <a:gd name="T10" fmla="*/ 316278838 w 502"/>
              <a:gd name="T11" fmla="*/ 291707691 h 862"/>
              <a:gd name="T12" fmla="*/ 316278838 w 502"/>
              <a:gd name="T13" fmla="*/ 333920067 h 862"/>
              <a:gd name="T14" fmla="*/ 316278838 w 502"/>
              <a:gd name="T15" fmla="*/ 361011521 h 862"/>
              <a:gd name="T16" fmla="*/ 294857939 w 502"/>
              <a:gd name="T17" fmla="*/ 403854133 h 862"/>
              <a:gd name="T18" fmla="*/ 294857939 w 502"/>
              <a:gd name="T19" fmla="*/ 417715475 h 862"/>
              <a:gd name="T20" fmla="*/ 249495194 w 502"/>
              <a:gd name="T21" fmla="*/ 445437166 h 862"/>
              <a:gd name="T22" fmla="*/ 203502164 w 502"/>
              <a:gd name="T23" fmla="*/ 430946480 h 862"/>
              <a:gd name="T24" fmla="*/ 79384431 w 502"/>
              <a:gd name="T25" fmla="*/ 515371232 h 862"/>
              <a:gd name="T26" fmla="*/ 68044142 w 502"/>
              <a:gd name="T27" fmla="*/ 543092923 h 862"/>
              <a:gd name="T28" fmla="*/ 56703059 w 502"/>
              <a:gd name="T29" fmla="*/ 486389861 h 862"/>
              <a:gd name="T30" fmla="*/ 33392231 w 502"/>
              <a:gd name="T31" fmla="*/ 458668171 h 862"/>
              <a:gd name="T32" fmla="*/ 68044142 w 502"/>
              <a:gd name="T33" fmla="*/ 389993685 h 862"/>
              <a:gd name="T34" fmla="*/ 33392231 w 502"/>
              <a:gd name="T35" fmla="*/ 348410752 h 862"/>
              <a:gd name="T36" fmla="*/ 0 w 502"/>
              <a:gd name="T37" fmla="*/ 333920067 h 862"/>
              <a:gd name="T38" fmla="*/ 22051142 w 502"/>
              <a:gd name="T39" fmla="*/ 306198376 h 862"/>
              <a:gd name="T40" fmla="*/ 22051142 w 502"/>
              <a:gd name="T41" fmla="*/ 263986000 h 862"/>
              <a:gd name="T42" fmla="*/ 22051142 w 502"/>
              <a:gd name="T43" fmla="*/ 236264310 h 862"/>
              <a:gd name="T44" fmla="*/ 56703059 w 502"/>
              <a:gd name="T45" fmla="*/ 194051884 h 862"/>
              <a:gd name="T46" fmla="*/ 68044142 w 502"/>
              <a:gd name="T47" fmla="*/ 96396102 h 862"/>
              <a:gd name="T48" fmla="*/ 56703059 w 502"/>
              <a:gd name="T49" fmla="*/ 68674411 h 862"/>
              <a:gd name="T50" fmla="*/ 90725514 w 502"/>
              <a:gd name="T51" fmla="*/ 26461229 h 862"/>
              <a:gd name="T52" fmla="*/ 101436360 w 502"/>
              <a:gd name="T53" fmla="*/ 0 h 862"/>
              <a:gd name="T54" fmla="*/ 101436360 w 502"/>
              <a:gd name="T55" fmla="*/ 26461229 h 862"/>
              <a:gd name="T56" fmla="*/ 124117757 w 502"/>
              <a:gd name="T57" fmla="*/ 40952708 h 8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2"/>
              <a:gd name="T88" fmla="*/ 0 h 862"/>
              <a:gd name="T89" fmla="*/ 502 w 502"/>
              <a:gd name="T90" fmla="*/ 862 h 86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2" h="862">
                <a:moveTo>
                  <a:pt x="197" y="65"/>
                </a:moveTo>
                <a:lnTo>
                  <a:pt x="216" y="65"/>
                </a:lnTo>
                <a:lnTo>
                  <a:pt x="216" y="132"/>
                </a:lnTo>
                <a:lnTo>
                  <a:pt x="270" y="109"/>
                </a:lnTo>
                <a:lnTo>
                  <a:pt x="502" y="419"/>
                </a:lnTo>
                <a:lnTo>
                  <a:pt x="502" y="463"/>
                </a:lnTo>
                <a:lnTo>
                  <a:pt x="502" y="530"/>
                </a:lnTo>
                <a:lnTo>
                  <a:pt x="502" y="573"/>
                </a:lnTo>
                <a:lnTo>
                  <a:pt x="468" y="641"/>
                </a:lnTo>
                <a:lnTo>
                  <a:pt x="468" y="663"/>
                </a:lnTo>
                <a:lnTo>
                  <a:pt x="396" y="707"/>
                </a:lnTo>
                <a:lnTo>
                  <a:pt x="323" y="684"/>
                </a:lnTo>
                <a:lnTo>
                  <a:pt x="126" y="818"/>
                </a:lnTo>
                <a:lnTo>
                  <a:pt x="108" y="862"/>
                </a:lnTo>
                <a:lnTo>
                  <a:pt x="90" y="772"/>
                </a:lnTo>
                <a:lnTo>
                  <a:pt x="53" y="728"/>
                </a:lnTo>
                <a:lnTo>
                  <a:pt x="108" y="619"/>
                </a:lnTo>
                <a:lnTo>
                  <a:pt x="53" y="553"/>
                </a:lnTo>
                <a:lnTo>
                  <a:pt x="0" y="530"/>
                </a:lnTo>
                <a:lnTo>
                  <a:pt x="35" y="486"/>
                </a:lnTo>
                <a:lnTo>
                  <a:pt x="35" y="419"/>
                </a:lnTo>
                <a:lnTo>
                  <a:pt x="35" y="375"/>
                </a:lnTo>
                <a:lnTo>
                  <a:pt x="90" y="308"/>
                </a:lnTo>
                <a:lnTo>
                  <a:pt x="108" y="153"/>
                </a:lnTo>
                <a:lnTo>
                  <a:pt x="90" y="109"/>
                </a:lnTo>
                <a:lnTo>
                  <a:pt x="144" y="42"/>
                </a:lnTo>
                <a:lnTo>
                  <a:pt x="161" y="0"/>
                </a:lnTo>
                <a:lnTo>
                  <a:pt x="161" y="42"/>
                </a:lnTo>
                <a:lnTo>
                  <a:pt x="197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14" name="Group 747"/>
          <p:cNvGrpSpPr>
            <a:grpSpLocks/>
          </p:cNvGrpSpPr>
          <p:nvPr/>
        </p:nvGrpSpPr>
        <p:grpSpPr bwMode="auto">
          <a:xfrm>
            <a:off x="7161213" y="1814513"/>
            <a:ext cx="398462" cy="684212"/>
            <a:chOff x="4511" y="1143"/>
            <a:chExt cx="251" cy="431"/>
          </a:xfrm>
        </p:grpSpPr>
        <p:sp>
          <p:nvSpPr>
            <p:cNvPr id="4578" name="Freeform 745"/>
            <p:cNvSpPr>
              <a:spLocks/>
            </p:cNvSpPr>
            <p:nvPr/>
          </p:nvSpPr>
          <p:spPr bwMode="auto">
            <a:xfrm>
              <a:off x="4511" y="1143"/>
              <a:ext cx="251" cy="431"/>
            </a:xfrm>
            <a:custGeom>
              <a:avLst/>
              <a:gdLst>
                <a:gd name="T0" fmla="*/ 50 w 502"/>
                <a:gd name="T1" fmla="*/ 17 h 862"/>
                <a:gd name="T2" fmla="*/ 54 w 502"/>
                <a:gd name="T3" fmla="*/ 17 h 862"/>
                <a:gd name="T4" fmla="*/ 54 w 502"/>
                <a:gd name="T5" fmla="*/ 33 h 862"/>
                <a:gd name="T6" fmla="*/ 68 w 502"/>
                <a:gd name="T7" fmla="*/ 27 h 862"/>
                <a:gd name="T8" fmla="*/ 126 w 502"/>
                <a:gd name="T9" fmla="*/ 105 h 862"/>
                <a:gd name="T10" fmla="*/ 126 w 502"/>
                <a:gd name="T11" fmla="*/ 115 h 862"/>
                <a:gd name="T12" fmla="*/ 126 w 502"/>
                <a:gd name="T13" fmla="*/ 133 h 862"/>
                <a:gd name="T14" fmla="*/ 126 w 502"/>
                <a:gd name="T15" fmla="*/ 144 h 862"/>
                <a:gd name="T16" fmla="*/ 117 w 502"/>
                <a:gd name="T17" fmla="*/ 161 h 862"/>
                <a:gd name="T18" fmla="*/ 117 w 502"/>
                <a:gd name="T19" fmla="*/ 166 h 862"/>
                <a:gd name="T20" fmla="*/ 99 w 502"/>
                <a:gd name="T21" fmla="*/ 177 h 862"/>
                <a:gd name="T22" fmla="*/ 81 w 502"/>
                <a:gd name="T23" fmla="*/ 171 h 862"/>
                <a:gd name="T24" fmla="*/ 31 w 502"/>
                <a:gd name="T25" fmla="*/ 205 h 862"/>
                <a:gd name="T26" fmla="*/ 27 w 502"/>
                <a:gd name="T27" fmla="*/ 216 h 862"/>
                <a:gd name="T28" fmla="*/ 23 w 502"/>
                <a:gd name="T29" fmla="*/ 193 h 862"/>
                <a:gd name="T30" fmla="*/ 14 w 502"/>
                <a:gd name="T31" fmla="*/ 182 h 862"/>
                <a:gd name="T32" fmla="*/ 27 w 502"/>
                <a:gd name="T33" fmla="*/ 155 h 862"/>
                <a:gd name="T34" fmla="*/ 14 w 502"/>
                <a:gd name="T35" fmla="*/ 139 h 862"/>
                <a:gd name="T36" fmla="*/ 0 w 502"/>
                <a:gd name="T37" fmla="*/ 133 h 862"/>
                <a:gd name="T38" fmla="*/ 9 w 502"/>
                <a:gd name="T39" fmla="*/ 121 h 862"/>
                <a:gd name="T40" fmla="*/ 9 w 502"/>
                <a:gd name="T41" fmla="*/ 105 h 862"/>
                <a:gd name="T42" fmla="*/ 9 w 502"/>
                <a:gd name="T43" fmla="*/ 94 h 862"/>
                <a:gd name="T44" fmla="*/ 23 w 502"/>
                <a:gd name="T45" fmla="*/ 77 h 862"/>
                <a:gd name="T46" fmla="*/ 27 w 502"/>
                <a:gd name="T47" fmla="*/ 39 h 862"/>
                <a:gd name="T48" fmla="*/ 23 w 502"/>
                <a:gd name="T49" fmla="*/ 27 h 862"/>
                <a:gd name="T50" fmla="*/ 36 w 502"/>
                <a:gd name="T51" fmla="*/ 11 h 862"/>
                <a:gd name="T52" fmla="*/ 41 w 502"/>
                <a:gd name="T53" fmla="*/ 0 h 862"/>
                <a:gd name="T54" fmla="*/ 41 w 502"/>
                <a:gd name="T55" fmla="*/ 11 h 862"/>
                <a:gd name="T56" fmla="*/ 50 w 502"/>
                <a:gd name="T57" fmla="*/ 17 h 8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2"/>
                <a:gd name="T88" fmla="*/ 0 h 862"/>
                <a:gd name="T89" fmla="*/ 502 w 502"/>
                <a:gd name="T90" fmla="*/ 862 h 8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2" h="862">
                  <a:moveTo>
                    <a:pt x="197" y="65"/>
                  </a:moveTo>
                  <a:lnTo>
                    <a:pt x="216" y="65"/>
                  </a:lnTo>
                  <a:lnTo>
                    <a:pt x="216" y="132"/>
                  </a:lnTo>
                  <a:lnTo>
                    <a:pt x="270" y="109"/>
                  </a:lnTo>
                  <a:lnTo>
                    <a:pt x="502" y="419"/>
                  </a:lnTo>
                  <a:lnTo>
                    <a:pt x="502" y="463"/>
                  </a:lnTo>
                  <a:lnTo>
                    <a:pt x="502" y="530"/>
                  </a:lnTo>
                  <a:lnTo>
                    <a:pt x="502" y="573"/>
                  </a:lnTo>
                  <a:lnTo>
                    <a:pt x="468" y="641"/>
                  </a:lnTo>
                  <a:lnTo>
                    <a:pt x="468" y="663"/>
                  </a:lnTo>
                  <a:lnTo>
                    <a:pt x="396" y="707"/>
                  </a:lnTo>
                  <a:lnTo>
                    <a:pt x="323" y="684"/>
                  </a:lnTo>
                  <a:lnTo>
                    <a:pt x="126" y="818"/>
                  </a:lnTo>
                  <a:lnTo>
                    <a:pt x="108" y="862"/>
                  </a:lnTo>
                  <a:lnTo>
                    <a:pt x="90" y="772"/>
                  </a:lnTo>
                  <a:lnTo>
                    <a:pt x="53" y="728"/>
                  </a:lnTo>
                  <a:lnTo>
                    <a:pt x="108" y="619"/>
                  </a:lnTo>
                  <a:lnTo>
                    <a:pt x="53" y="553"/>
                  </a:lnTo>
                  <a:lnTo>
                    <a:pt x="0" y="530"/>
                  </a:lnTo>
                  <a:lnTo>
                    <a:pt x="35" y="486"/>
                  </a:lnTo>
                  <a:lnTo>
                    <a:pt x="35" y="419"/>
                  </a:lnTo>
                  <a:lnTo>
                    <a:pt x="35" y="375"/>
                  </a:lnTo>
                  <a:lnTo>
                    <a:pt x="90" y="308"/>
                  </a:lnTo>
                  <a:lnTo>
                    <a:pt x="108" y="153"/>
                  </a:lnTo>
                  <a:lnTo>
                    <a:pt x="90" y="109"/>
                  </a:lnTo>
                  <a:lnTo>
                    <a:pt x="144" y="42"/>
                  </a:lnTo>
                  <a:lnTo>
                    <a:pt x="161" y="0"/>
                  </a:lnTo>
                  <a:lnTo>
                    <a:pt x="161" y="42"/>
                  </a:lnTo>
                  <a:lnTo>
                    <a:pt x="197" y="65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9" name="Freeform 746"/>
            <p:cNvSpPr>
              <a:spLocks/>
            </p:cNvSpPr>
            <p:nvPr/>
          </p:nvSpPr>
          <p:spPr bwMode="auto">
            <a:xfrm>
              <a:off x="4511" y="1143"/>
              <a:ext cx="251" cy="431"/>
            </a:xfrm>
            <a:custGeom>
              <a:avLst/>
              <a:gdLst>
                <a:gd name="T0" fmla="*/ 50 w 502"/>
                <a:gd name="T1" fmla="*/ 17 h 862"/>
                <a:gd name="T2" fmla="*/ 54 w 502"/>
                <a:gd name="T3" fmla="*/ 17 h 862"/>
                <a:gd name="T4" fmla="*/ 54 w 502"/>
                <a:gd name="T5" fmla="*/ 33 h 862"/>
                <a:gd name="T6" fmla="*/ 68 w 502"/>
                <a:gd name="T7" fmla="*/ 27 h 862"/>
                <a:gd name="T8" fmla="*/ 126 w 502"/>
                <a:gd name="T9" fmla="*/ 105 h 862"/>
                <a:gd name="T10" fmla="*/ 126 w 502"/>
                <a:gd name="T11" fmla="*/ 115 h 862"/>
                <a:gd name="T12" fmla="*/ 126 w 502"/>
                <a:gd name="T13" fmla="*/ 133 h 862"/>
                <a:gd name="T14" fmla="*/ 126 w 502"/>
                <a:gd name="T15" fmla="*/ 144 h 862"/>
                <a:gd name="T16" fmla="*/ 117 w 502"/>
                <a:gd name="T17" fmla="*/ 161 h 862"/>
                <a:gd name="T18" fmla="*/ 117 w 502"/>
                <a:gd name="T19" fmla="*/ 166 h 862"/>
                <a:gd name="T20" fmla="*/ 99 w 502"/>
                <a:gd name="T21" fmla="*/ 177 h 862"/>
                <a:gd name="T22" fmla="*/ 81 w 502"/>
                <a:gd name="T23" fmla="*/ 171 h 862"/>
                <a:gd name="T24" fmla="*/ 31 w 502"/>
                <a:gd name="T25" fmla="*/ 205 h 862"/>
                <a:gd name="T26" fmla="*/ 27 w 502"/>
                <a:gd name="T27" fmla="*/ 216 h 862"/>
                <a:gd name="T28" fmla="*/ 23 w 502"/>
                <a:gd name="T29" fmla="*/ 193 h 862"/>
                <a:gd name="T30" fmla="*/ 14 w 502"/>
                <a:gd name="T31" fmla="*/ 182 h 862"/>
                <a:gd name="T32" fmla="*/ 27 w 502"/>
                <a:gd name="T33" fmla="*/ 155 h 862"/>
                <a:gd name="T34" fmla="*/ 14 w 502"/>
                <a:gd name="T35" fmla="*/ 139 h 862"/>
                <a:gd name="T36" fmla="*/ 0 w 502"/>
                <a:gd name="T37" fmla="*/ 133 h 862"/>
                <a:gd name="T38" fmla="*/ 9 w 502"/>
                <a:gd name="T39" fmla="*/ 121 h 862"/>
                <a:gd name="T40" fmla="*/ 9 w 502"/>
                <a:gd name="T41" fmla="*/ 105 h 862"/>
                <a:gd name="T42" fmla="*/ 9 w 502"/>
                <a:gd name="T43" fmla="*/ 94 h 862"/>
                <a:gd name="T44" fmla="*/ 23 w 502"/>
                <a:gd name="T45" fmla="*/ 77 h 862"/>
                <a:gd name="T46" fmla="*/ 27 w 502"/>
                <a:gd name="T47" fmla="*/ 39 h 862"/>
                <a:gd name="T48" fmla="*/ 23 w 502"/>
                <a:gd name="T49" fmla="*/ 27 h 862"/>
                <a:gd name="T50" fmla="*/ 36 w 502"/>
                <a:gd name="T51" fmla="*/ 11 h 862"/>
                <a:gd name="T52" fmla="*/ 41 w 502"/>
                <a:gd name="T53" fmla="*/ 0 h 862"/>
                <a:gd name="T54" fmla="*/ 41 w 502"/>
                <a:gd name="T55" fmla="*/ 11 h 862"/>
                <a:gd name="T56" fmla="*/ 50 w 502"/>
                <a:gd name="T57" fmla="*/ 17 h 8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2"/>
                <a:gd name="T88" fmla="*/ 0 h 862"/>
                <a:gd name="T89" fmla="*/ 502 w 502"/>
                <a:gd name="T90" fmla="*/ 862 h 8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2" h="862">
                  <a:moveTo>
                    <a:pt x="197" y="65"/>
                  </a:moveTo>
                  <a:lnTo>
                    <a:pt x="216" y="65"/>
                  </a:lnTo>
                  <a:lnTo>
                    <a:pt x="216" y="132"/>
                  </a:lnTo>
                  <a:lnTo>
                    <a:pt x="270" y="109"/>
                  </a:lnTo>
                  <a:lnTo>
                    <a:pt x="502" y="419"/>
                  </a:lnTo>
                  <a:lnTo>
                    <a:pt x="502" y="463"/>
                  </a:lnTo>
                  <a:lnTo>
                    <a:pt x="502" y="530"/>
                  </a:lnTo>
                  <a:lnTo>
                    <a:pt x="502" y="573"/>
                  </a:lnTo>
                  <a:lnTo>
                    <a:pt x="468" y="641"/>
                  </a:lnTo>
                  <a:lnTo>
                    <a:pt x="468" y="663"/>
                  </a:lnTo>
                  <a:lnTo>
                    <a:pt x="396" y="707"/>
                  </a:lnTo>
                  <a:lnTo>
                    <a:pt x="323" y="684"/>
                  </a:lnTo>
                  <a:lnTo>
                    <a:pt x="126" y="818"/>
                  </a:lnTo>
                  <a:lnTo>
                    <a:pt x="108" y="862"/>
                  </a:lnTo>
                  <a:lnTo>
                    <a:pt x="90" y="772"/>
                  </a:lnTo>
                  <a:lnTo>
                    <a:pt x="53" y="728"/>
                  </a:lnTo>
                  <a:lnTo>
                    <a:pt x="108" y="619"/>
                  </a:lnTo>
                  <a:lnTo>
                    <a:pt x="53" y="553"/>
                  </a:lnTo>
                  <a:lnTo>
                    <a:pt x="0" y="530"/>
                  </a:lnTo>
                  <a:lnTo>
                    <a:pt x="35" y="486"/>
                  </a:lnTo>
                  <a:lnTo>
                    <a:pt x="35" y="419"/>
                  </a:lnTo>
                  <a:lnTo>
                    <a:pt x="35" y="375"/>
                  </a:lnTo>
                  <a:lnTo>
                    <a:pt x="90" y="308"/>
                  </a:lnTo>
                  <a:lnTo>
                    <a:pt x="108" y="153"/>
                  </a:lnTo>
                  <a:lnTo>
                    <a:pt x="90" y="109"/>
                  </a:lnTo>
                  <a:lnTo>
                    <a:pt x="144" y="42"/>
                  </a:lnTo>
                  <a:lnTo>
                    <a:pt x="161" y="0"/>
                  </a:lnTo>
                  <a:lnTo>
                    <a:pt x="161" y="42"/>
                  </a:lnTo>
                  <a:lnTo>
                    <a:pt x="197" y="6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89" name="Freeform 748"/>
          <p:cNvSpPr>
            <a:spLocks/>
          </p:cNvSpPr>
          <p:nvPr/>
        </p:nvSpPr>
        <p:spPr bwMode="auto">
          <a:xfrm>
            <a:off x="6223000" y="1814513"/>
            <a:ext cx="596900" cy="523875"/>
          </a:xfrm>
          <a:custGeom>
            <a:avLst/>
            <a:gdLst>
              <a:gd name="T0" fmla="*/ 428426622 w 752"/>
              <a:gd name="T1" fmla="*/ 40828960 h 661"/>
              <a:gd name="T2" fmla="*/ 439137481 w 752"/>
              <a:gd name="T3" fmla="*/ 68466737 h 661"/>
              <a:gd name="T4" fmla="*/ 439137481 w 752"/>
              <a:gd name="T5" fmla="*/ 110551900 h 661"/>
              <a:gd name="T6" fmla="*/ 451738258 w 752"/>
              <a:gd name="T7" fmla="*/ 138189664 h 661"/>
              <a:gd name="T8" fmla="*/ 473789420 w 752"/>
              <a:gd name="T9" fmla="*/ 151380055 h 661"/>
              <a:gd name="T10" fmla="*/ 461818880 w 752"/>
              <a:gd name="T11" fmla="*/ 219846817 h 661"/>
              <a:gd name="T12" fmla="*/ 383693962 w 752"/>
              <a:gd name="T13" fmla="*/ 346102230 h 661"/>
              <a:gd name="T14" fmla="*/ 338961402 w 752"/>
              <a:gd name="T15" fmla="*/ 374367693 h 661"/>
              <a:gd name="T16" fmla="*/ 315019528 w 752"/>
              <a:gd name="T17" fmla="*/ 374367693 h 661"/>
              <a:gd name="T18" fmla="*/ 294228047 w 752"/>
              <a:gd name="T19" fmla="*/ 359921112 h 661"/>
              <a:gd name="T20" fmla="*/ 270286968 w 752"/>
              <a:gd name="T21" fmla="*/ 359921112 h 661"/>
              <a:gd name="T22" fmla="*/ 236894710 w 752"/>
              <a:gd name="T23" fmla="*/ 359921112 h 661"/>
              <a:gd name="T24" fmla="*/ 203502402 w 752"/>
              <a:gd name="T25" fmla="*/ 359921112 h 661"/>
              <a:gd name="T26" fmla="*/ 192162100 w 752"/>
              <a:gd name="T27" fmla="*/ 402005458 h 661"/>
              <a:gd name="T28" fmla="*/ 147428745 w 752"/>
              <a:gd name="T29" fmla="*/ 415196641 h 661"/>
              <a:gd name="T30" fmla="*/ 102066717 w 752"/>
              <a:gd name="T31" fmla="*/ 387558877 h 661"/>
              <a:gd name="T32" fmla="*/ 68044221 w 752"/>
              <a:gd name="T33" fmla="*/ 415196641 h 661"/>
              <a:gd name="T34" fmla="*/ 45993047 w 752"/>
              <a:gd name="T35" fmla="*/ 402005458 h 661"/>
              <a:gd name="T36" fmla="*/ 0 w 752"/>
              <a:gd name="T37" fmla="*/ 331654857 h 661"/>
              <a:gd name="T38" fmla="*/ 12600780 w 752"/>
              <a:gd name="T39" fmla="*/ 304017092 h 661"/>
              <a:gd name="T40" fmla="*/ 22681405 w 752"/>
              <a:gd name="T41" fmla="*/ 318463673 h 661"/>
              <a:gd name="T42" fmla="*/ 45993047 w 752"/>
              <a:gd name="T43" fmla="*/ 276379328 h 661"/>
              <a:gd name="T44" fmla="*/ 68044221 w 752"/>
              <a:gd name="T45" fmla="*/ 276379328 h 661"/>
              <a:gd name="T46" fmla="*/ 68044221 w 752"/>
              <a:gd name="T47" fmla="*/ 261931954 h 661"/>
              <a:gd name="T48" fmla="*/ 68044221 w 752"/>
              <a:gd name="T49" fmla="*/ 235550380 h 661"/>
              <a:gd name="T50" fmla="*/ 102066717 w 752"/>
              <a:gd name="T51" fmla="*/ 235550380 h 661"/>
              <a:gd name="T52" fmla="*/ 125377584 w 752"/>
              <a:gd name="T53" fmla="*/ 235550380 h 661"/>
              <a:gd name="T54" fmla="*/ 181451241 w 752"/>
              <a:gd name="T55" fmla="*/ 179018612 h 661"/>
              <a:gd name="T56" fmla="*/ 168850464 w 752"/>
              <a:gd name="T57" fmla="*/ 123742291 h 661"/>
              <a:gd name="T58" fmla="*/ 270286968 w 752"/>
              <a:gd name="T59" fmla="*/ 0 h 661"/>
              <a:gd name="T60" fmla="*/ 315019528 w 752"/>
              <a:gd name="T61" fmla="*/ 40828960 h 661"/>
              <a:gd name="T62" fmla="*/ 428426622 w 752"/>
              <a:gd name="T63" fmla="*/ 40828960 h 66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52"/>
              <a:gd name="T97" fmla="*/ 0 h 661"/>
              <a:gd name="T98" fmla="*/ 752 w 752"/>
              <a:gd name="T99" fmla="*/ 661 h 66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52" h="661">
                <a:moveTo>
                  <a:pt x="680" y="65"/>
                </a:moveTo>
                <a:lnTo>
                  <a:pt x="697" y="109"/>
                </a:lnTo>
                <a:lnTo>
                  <a:pt x="697" y="176"/>
                </a:lnTo>
                <a:lnTo>
                  <a:pt x="717" y="220"/>
                </a:lnTo>
                <a:lnTo>
                  <a:pt x="752" y="241"/>
                </a:lnTo>
                <a:lnTo>
                  <a:pt x="733" y="350"/>
                </a:lnTo>
                <a:lnTo>
                  <a:pt x="609" y="551"/>
                </a:lnTo>
                <a:lnTo>
                  <a:pt x="538" y="596"/>
                </a:lnTo>
                <a:lnTo>
                  <a:pt x="500" y="596"/>
                </a:lnTo>
                <a:lnTo>
                  <a:pt x="467" y="573"/>
                </a:lnTo>
                <a:lnTo>
                  <a:pt x="429" y="573"/>
                </a:lnTo>
                <a:lnTo>
                  <a:pt x="376" y="573"/>
                </a:lnTo>
                <a:lnTo>
                  <a:pt x="323" y="573"/>
                </a:lnTo>
                <a:lnTo>
                  <a:pt x="305" y="640"/>
                </a:lnTo>
                <a:lnTo>
                  <a:pt x="234" y="661"/>
                </a:lnTo>
                <a:lnTo>
                  <a:pt x="162" y="617"/>
                </a:lnTo>
                <a:lnTo>
                  <a:pt x="108" y="661"/>
                </a:lnTo>
                <a:lnTo>
                  <a:pt x="73" y="640"/>
                </a:lnTo>
                <a:lnTo>
                  <a:pt x="0" y="528"/>
                </a:lnTo>
                <a:lnTo>
                  <a:pt x="20" y="484"/>
                </a:lnTo>
                <a:lnTo>
                  <a:pt x="36" y="507"/>
                </a:lnTo>
                <a:lnTo>
                  <a:pt x="73" y="440"/>
                </a:lnTo>
                <a:lnTo>
                  <a:pt x="108" y="440"/>
                </a:lnTo>
                <a:lnTo>
                  <a:pt x="108" y="417"/>
                </a:lnTo>
                <a:lnTo>
                  <a:pt x="108" y="375"/>
                </a:lnTo>
                <a:lnTo>
                  <a:pt x="162" y="375"/>
                </a:lnTo>
                <a:lnTo>
                  <a:pt x="199" y="375"/>
                </a:lnTo>
                <a:lnTo>
                  <a:pt x="288" y="285"/>
                </a:lnTo>
                <a:lnTo>
                  <a:pt x="268" y="197"/>
                </a:lnTo>
                <a:lnTo>
                  <a:pt x="429" y="0"/>
                </a:lnTo>
                <a:lnTo>
                  <a:pt x="500" y="65"/>
                </a:lnTo>
                <a:lnTo>
                  <a:pt x="680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16" name="Group 751"/>
          <p:cNvGrpSpPr>
            <a:grpSpLocks/>
          </p:cNvGrpSpPr>
          <p:nvPr/>
        </p:nvGrpSpPr>
        <p:grpSpPr bwMode="auto">
          <a:xfrm>
            <a:off x="6223000" y="1814513"/>
            <a:ext cx="596900" cy="523875"/>
            <a:chOff x="3920" y="1143"/>
            <a:chExt cx="376" cy="330"/>
          </a:xfrm>
        </p:grpSpPr>
        <p:sp>
          <p:nvSpPr>
            <p:cNvPr id="4576" name="Freeform 749"/>
            <p:cNvSpPr>
              <a:spLocks/>
            </p:cNvSpPr>
            <p:nvPr/>
          </p:nvSpPr>
          <p:spPr bwMode="auto">
            <a:xfrm>
              <a:off x="3920" y="1143"/>
              <a:ext cx="376" cy="330"/>
            </a:xfrm>
            <a:custGeom>
              <a:avLst/>
              <a:gdLst>
                <a:gd name="T0" fmla="*/ 170 w 752"/>
                <a:gd name="T1" fmla="*/ 16 h 661"/>
                <a:gd name="T2" fmla="*/ 175 w 752"/>
                <a:gd name="T3" fmla="*/ 27 h 661"/>
                <a:gd name="T4" fmla="*/ 175 w 752"/>
                <a:gd name="T5" fmla="*/ 44 h 661"/>
                <a:gd name="T6" fmla="*/ 180 w 752"/>
                <a:gd name="T7" fmla="*/ 55 h 661"/>
                <a:gd name="T8" fmla="*/ 188 w 752"/>
                <a:gd name="T9" fmla="*/ 60 h 661"/>
                <a:gd name="T10" fmla="*/ 184 w 752"/>
                <a:gd name="T11" fmla="*/ 87 h 661"/>
                <a:gd name="T12" fmla="*/ 153 w 752"/>
                <a:gd name="T13" fmla="*/ 137 h 661"/>
                <a:gd name="T14" fmla="*/ 135 w 752"/>
                <a:gd name="T15" fmla="*/ 149 h 661"/>
                <a:gd name="T16" fmla="*/ 125 w 752"/>
                <a:gd name="T17" fmla="*/ 149 h 661"/>
                <a:gd name="T18" fmla="*/ 116 w 752"/>
                <a:gd name="T19" fmla="*/ 143 h 661"/>
                <a:gd name="T20" fmla="*/ 107 w 752"/>
                <a:gd name="T21" fmla="*/ 143 h 661"/>
                <a:gd name="T22" fmla="*/ 94 w 752"/>
                <a:gd name="T23" fmla="*/ 143 h 661"/>
                <a:gd name="T24" fmla="*/ 81 w 752"/>
                <a:gd name="T25" fmla="*/ 143 h 661"/>
                <a:gd name="T26" fmla="*/ 77 w 752"/>
                <a:gd name="T27" fmla="*/ 160 h 661"/>
                <a:gd name="T28" fmla="*/ 58 w 752"/>
                <a:gd name="T29" fmla="*/ 165 h 661"/>
                <a:gd name="T30" fmla="*/ 41 w 752"/>
                <a:gd name="T31" fmla="*/ 154 h 661"/>
                <a:gd name="T32" fmla="*/ 27 w 752"/>
                <a:gd name="T33" fmla="*/ 165 h 661"/>
                <a:gd name="T34" fmla="*/ 19 w 752"/>
                <a:gd name="T35" fmla="*/ 160 h 661"/>
                <a:gd name="T36" fmla="*/ 0 w 752"/>
                <a:gd name="T37" fmla="*/ 132 h 661"/>
                <a:gd name="T38" fmla="*/ 5 w 752"/>
                <a:gd name="T39" fmla="*/ 121 h 661"/>
                <a:gd name="T40" fmla="*/ 9 w 752"/>
                <a:gd name="T41" fmla="*/ 126 h 661"/>
                <a:gd name="T42" fmla="*/ 19 w 752"/>
                <a:gd name="T43" fmla="*/ 110 h 661"/>
                <a:gd name="T44" fmla="*/ 27 w 752"/>
                <a:gd name="T45" fmla="*/ 110 h 661"/>
                <a:gd name="T46" fmla="*/ 27 w 752"/>
                <a:gd name="T47" fmla="*/ 104 h 661"/>
                <a:gd name="T48" fmla="*/ 27 w 752"/>
                <a:gd name="T49" fmla="*/ 93 h 661"/>
                <a:gd name="T50" fmla="*/ 41 w 752"/>
                <a:gd name="T51" fmla="*/ 93 h 661"/>
                <a:gd name="T52" fmla="*/ 49 w 752"/>
                <a:gd name="T53" fmla="*/ 93 h 661"/>
                <a:gd name="T54" fmla="*/ 72 w 752"/>
                <a:gd name="T55" fmla="*/ 71 h 661"/>
                <a:gd name="T56" fmla="*/ 67 w 752"/>
                <a:gd name="T57" fmla="*/ 49 h 661"/>
                <a:gd name="T58" fmla="*/ 107 w 752"/>
                <a:gd name="T59" fmla="*/ 0 h 661"/>
                <a:gd name="T60" fmla="*/ 125 w 752"/>
                <a:gd name="T61" fmla="*/ 16 h 661"/>
                <a:gd name="T62" fmla="*/ 170 w 752"/>
                <a:gd name="T63" fmla="*/ 16 h 6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2"/>
                <a:gd name="T97" fmla="*/ 0 h 661"/>
                <a:gd name="T98" fmla="*/ 752 w 752"/>
                <a:gd name="T99" fmla="*/ 661 h 6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2" h="661">
                  <a:moveTo>
                    <a:pt x="680" y="65"/>
                  </a:moveTo>
                  <a:lnTo>
                    <a:pt x="697" y="109"/>
                  </a:lnTo>
                  <a:lnTo>
                    <a:pt x="697" y="176"/>
                  </a:lnTo>
                  <a:lnTo>
                    <a:pt x="717" y="220"/>
                  </a:lnTo>
                  <a:lnTo>
                    <a:pt x="752" y="241"/>
                  </a:lnTo>
                  <a:lnTo>
                    <a:pt x="733" y="350"/>
                  </a:lnTo>
                  <a:lnTo>
                    <a:pt x="609" y="551"/>
                  </a:lnTo>
                  <a:lnTo>
                    <a:pt x="538" y="596"/>
                  </a:lnTo>
                  <a:lnTo>
                    <a:pt x="500" y="596"/>
                  </a:lnTo>
                  <a:lnTo>
                    <a:pt x="467" y="573"/>
                  </a:lnTo>
                  <a:lnTo>
                    <a:pt x="429" y="573"/>
                  </a:lnTo>
                  <a:lnTo>
                    <a:pt x="376" y="573"/>
                  </a:lnTo>
                  <a:lnTo>
                    <a:pt x="323" y="573"/>
                  </a:lnTo>
                  <a:lnTo>
                    <a:pt x="305" y="640"/>
                  </a:lnTo>
                  <a:lnTo>
                    <a:pt x="234" y="661"/>
                  </a:lnTo>
                  <a:lnTo>
                    <a:pt x="162" y="617"/>
                  </a:lnTo>
                  <a:lnTo>
                    <a:pt x="108" y="661"/>
                  </a:lnTo>
                  <a:lnTo>
                    <a:pt x="73" y="640"/>
                  </a:lnTo>
                  <a:lnTo>
                    <a:pt x="0" y="528"/>
                  </a:lnTo>
                  <a:lnTo>
                    <a:pt x="20" y="484"/>
                  </a:lnTo>
                  <a:lnTo>
                    <a:pt x="36" y="507"/>
                  </a:lnTo>
                  <a:lnTo>
                    <a:pt x="73" y="440"/>
                  </a:lnTo>
                  <a:lnTo>
                    <a:pt x="108" y="440"/>
                  </a:lnTo>
                  <a:lnTo>
                    <a:pt x="108" y="417"/>
                  </a:lnTo>
                  <a:lnTo>
                    <a:pt x="108" y="375"/>
                  </a:lnTo>
                  <a:lnTo>
                    <a:pt x="162" y="375"/>
                  </a:lnTo>
                  <a:lnTo>
                    <a:pt x="199" y="375"/>
                  </a:lnTo>
                  <a:lnTo>
                    <a:pt x="288" y="285"/>
                  </a:lnTo>
                  <a:lnTo>
                    <a:pt x="268" y="197"/>
                  </a:lnTo>
                  <a:lnTo>
                    <a:pt x="429" y="0"/>
                  </a:lnTo>
                  <a:lnTo>
                    <a:pt x="500" y="65"/>
                  </a:lnTo>
                  <a:lnTo>
                    <a:pt x="680" y="6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7" name="Freeform 750"/>
            <p:cNvSpPr>
              <a:spLocks/>
            </p:cNvSpPr>
            <p:nvPr/>
          </p:nvSpPr>
          <p:spPr bwMode="auto">
            <a:xfrm>
              <a:off x="3920" y="1143"/>
              <a:ext cx="376" cy="330"/>
            </a:xfrm>
            <a:custGeom>
              <a:avLst/>
              <a:gdLst>
                <a:gd name="T0" fmla="*/ 170 w 752"/>
                <a:gd name="T1" fmla="*/ 16 h 661"/>
                <a:gd name="T2" fmla="*/ 175 w 752"/>
                <a:gd name="T3" fmla="*/ 27 h 661"/>
                <a:gd name="T4" fmla="*/ 175 w 752"/>
                <a:gd name="T5" fmla="*/ 44 h 661"/>
                <a:gd name="T6" fmla="*/ 180 w 752"/>
                <a:gd name="T7" fmla="*/ 55 h 661"/>
                <a:gd name="T8" fmla="*/ 188 w 752"/>
                <a:gd name="T9" fmla="*/ 60 h 661"/>
                <a:gd name="T10" fmla="*/ 184 w 752"/>
                <a:gd name="T11" fmla="*/ 87 h 661"/>
                <a:gd name="T12" fmla="*/ 153 w 752"/>
                <a:gd name="T13" fmla="*/ 137 h 661"/>
                <a:gd name="T14" fmla="*/ 135 w 752"/>
                <a:gd name="T15" fmla="*/ 149 h 661"/>
                <a:gd name="T16" fmla="*/ 125 w 752"/>
                <a:gd name="T17" fmla="*/ 149 h 661"/>
                <a:gd name="T18" fmla="*/ 116 w 752"/>
                <a:gd name="T19" fmla="*/ 143 h 661"/>
                <a:gd name="T20" fmla="*/ 107 w 752"/>
                <a:gd name="T21" fmla="*/ 143 h 661"/>
                <a:gd name="T22" fmla="*/ 94 w 752"/>
                <a:gd name="T23" fmla="*/ 143 h 661"/>
                <a:gd name="T24" fmla="*/ 81 w 752"/>
                <a:gd name="T25" fmla="*/ 143 h 661"/>
                <a:gd name="T26" fmla="*/ 77 w 752"/>
                <a:gd name="T27" fmla="*/ 160 h 661"/>
                <a:gd name="T28" fmla="*/ 58 w 752"/>
                <a:gd name="T29" fmla="*/ 165 h 661"/>
                <a:gd name="T30" fmla="*/ 41 w 752"/>
                <a:gd name="T31" fmla="*/ 154 h 661"/>
                <a:gd name="T32" fmla="*/ 27 w 752"/>
                <a:gd name="T33" fmla="*/ 165 h 661"/>
                <a:gd name="T34" fmla="*/ 19 w 752"/>
                <a:gd name="T35" fmla="*/ 160 h 661"/>
                <a:gd name="T36" fmla="*/ 0 w 752"/>
                <a:gd name="T37" fmla="*/ 132 h 661"/>
                <a:gd name="T38" fmla="*/ 5 w 752"/>
                <a:gd name="T39" fmla="*/ 121 h 661"/>
                <a:gd name="T40" fmla="*/ 9 w 752"/>
                <a:gd name="T41" fmla="*/ 126 h 661"/>
                <a:gd name="T42" fmla="*/ 19 w 752"/>
                <a:gd name="T43" fmla="*/ 110 h 661"/>
                <a:gd name="T44" fmla="*/ 27 w 752"/>
                <a:gd name="T45" fmla="*/ 110 h 661"/>
                <a:gd name="T46" fmla="*/ 27 w 752"/>
                <a:gd name="T47" fmla="*/ 104 h 661"/>
                <a:gd name="T48" fmla="*/ 27 w 752"/>
                <a:gd name="T49" fmla="*/ 93 h 661"/>
                <a:gd name="T50" fmla="*/ 41 w 752"/>
                <a:gd name="T51" fmla="*/ 93 h 661"/>
                <a:gd name="T52" fmla="*/ 49 w 752"/>
                <a:gd name="T53" fmla="*/ 93 h 661"/>
                <a:gd name="T54" fmla="*/ 72 w 752"/>
                <a:gd name="T55" fmla="*/ 71 h 661"/>
                <a:gd name="T56" fmla="*/ 67 w 752"/>
                <a:gd name="T57" fmla="*/ 49 h 661"/>
                <a:gd name="T58" fmla="*/ 107 w 752"/>
                <a:gd name="T59" fmla="*/ 0 h 661"/>
                <a:gd name="T60" fmla="*/ 125 w 752"/>
                <a:gd name="T61" fmla="*/ 16 h 661"/>
                <a:gd name="T62" fmla="*/ 170 w 752"/>
                <a:gd name="T63" fmla="*/ 16 h 6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2"/>
                <a:gd name="T97" fmla="*/ 0 h 661"/>
                <a:gd name="T98" fmla="*/ 752 w 752"/>
                <a:gd name="T99" fmla="*/ 661 h 6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2" h="661">
                  <a:moveTo>
                    <a:pt x="680" y="65"/>
                  </a:moveTo>
                  <a:lnTo>
                    <a:pt x="697" y="109"/>
                  </a:lnTo>
                  <a:lnTo>
                    <a:pt x="697" y="176"/>
                  </a:lnTo>
                  <a:lnTo>
                    <a:pt x="717" y="220"/>
                  </a:lnTo>
                  <a:lnTo>
                    <a:pt x="752" y="241"/>
                  </a:lnTo>
                  <a:lnTo>
                    <a:pt x="733" y="350"/>
                  </a:lnTo>
                  <a:lnTo>
                    <a:pt x="609" y="551"/>
                  </a:lnTo>
                  <a:lnTo>
                    <a:pt x="538" y="596"/>
                  </a:lnTo>
                  <a:lnTo>
                    <a:pt x="500" y="596"/>
                  </a:lnTo>
                  <a:lnTo>
                    <a:pt x="467" y="573"/>
                  </a:lnTo>
                  <a:lnTo>
                    <a:pt x="429" y="573"/>
                  </a:lnTo>
                  <a:lnTo>
                    <a:pt x="376" y="573"/>
                  </a:lnTo>
                  <a:lnTo>
                    <a:pt x="323" y="573"/>
                  </a:lnTo>
                  <a:lnTo>
                    <a:pt x="305" y="640"/>
                  </a:lnTo>
                  <a:lnTo>
                    <a:pt x="234" y="661"/>
                  </a:lnTo>
                  <a:lnTo>
                    <a:pt x="162" y="617"/>
                  </a:lnTo>
                  <a:lnTo>
                    <a:pt x="108" y="661"/>
                  </a:lnTo>
                  <a:lnTo>
                    <a:pt x="73" y="640"/>
                  </a:lnTo>
                  <a:lnTo>
                    <a:pt x="0" y="528"/>
                  </a:lnTo>
                  <a:lnTo>
                    <a:pt x="20" y="484"/>
                  </a:lnTo>
                  <a:lnTo>
                    <a:pt x="36" y="507"/>
                  </a:lnTo>
                  <a:lnTo>
                    <a:pt x="73" y="440"/>
                  </a:lnTo>
                  <a:lnTo>
                    <a:pt x="108" y="440"/>
                  </a:lnTo>
                  <a:lnTo>
                    <a:pt x="108" y="417"/>
                  </a:lnTo>
                  <a:lnTo>
                    <a:pt x="108" y="375"/>
                  </a:lnTo>
                  <a:lnTo>
                    <a:pt x="162" y="375"/>
                  </a:lnTo>
                  <a:lnTo>
                    <a:pt x="199" y="375"/>
                  </a:lnTo>
                  <a:lnTo>
                    <a:pt x="288" y="285"/>
                  </a:lnTo>
                  <a:lnTo>
                    <a:pt x="268" y="197"/>
                  </a:lnTo>
                  <a:lnTo>
                    <a:pt x="429" y="0"/>
                  </a:lnTo>
                  <a:lnTo>
                    <a:pt x="500" y="65"/>
                  </a:lnTo>
                  <a:lnTo>
                    <a:pt x="680" y="6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1" name="Freeform 752"/>
          <p:cNvSpPr>
            <a:spLocks/>
          </p:cNvSpPr>
          <p:nvPr/>
        </p:nvSpPr>
        <p:spPr bwMode="auto">
          <a:xfrm>
            <a:off x="5240338" y="1882775"/>
            <a:ext cx="525462" cy="595313"/>
          </a:xfrm>
          <a:custGeom>
            <a:avLst/>
            <a:gdLst>
              <a:gd name="T0" fmla="*/ 226183626 w 662"/>
              <a:gd name="T1" fmla="*/ 0 h 751"/>
              <a:gd name="T2" fmla="*/ 304308366 w 662"/>
              <a:gd name="T3" fmla="*/ 40843544 h 751"/>
              <a:gd name="T4" fmla="*/ 315019215 w 662"/>
              <a:gd name="T5" fmla="*/ 55295944 h 751"/>
              <a:gd name="T6" fmla="*/ 315019215 w 662"/>
              <a:gd name="T7" fmla="*/ 97396688 h 751"/>
              <a:gd name="T8" fmla="*/ 371092022 w 662"/>
              <a:gd name="T9" fmla="*/ 138240244 h 751"/>
              <a:gd name="T10" fmla="*/ 417085110 w 662"/>
              <a:gd name="T11" fmla="*/ 250088552 h 751"/>
              <a:gd name="T12" fmla="*/ 417085110 w 662"/>
              <a:gd name="T13" fmla="*/ 291560689 h 751"/>
              <a:gd name="T14" fmla="*/ 315019215 w 662"/>
              <a:gd name="T15" fmla="*/ 416605015 h 751"/>
              <a:gd name="T16" fmla="*/ 269656462 w 662"/>
              <a:gd name="T17" fmla="*/ 429800983 h 751"/>
              <a:gd name="T18" fmla="*/ 248234765 w 662"/>
              <a:gd name="T19" fmla="*/ 445509790 h 751"/>
              <a:gd name="T20" fmla="*/ 192161908 w 662"/>
              <a:gd name="T21" fmla="*/ 471900934 h 751"/>
              <a:gd name="T22" fmla="*/ 168850295 w 662"/>
              <a:gd name="T23" fmla="*/ 457448547 h 751"/>
              <a:gd name="T24" fmla="*/ 124117779 w 662"/>
              <a:gd name="T25" fmla="*/ 457448547 h 751"/>
              <a:gd name="T26" fmla="*/ 34651917 w 662"/>
              <a:gd name="T27" fmla="*/ 457448547 h 751"/>
              <a:gd name="T28" fmla="*/ 34651917 w 662"/>
              <a:gd name="T29" fmla="*/ 361308996 h 751"/>
              <a:gd name="T30" fmla="*/ 57333305 w 662"/>
              <a:gd name="T31" fmla="*/ 348113028 h 751"/>
              <a:gd name="T32" fmla="*/ 57333305 w 662"/>
              <a:gd name="T33" fmla="*/ 320465465 h 751"/>
              <a:gd name="T34" fmla="*/ 22681383 w 662"/>
              <a:gd name="T35" fmla="*/ 304755865 h 751"/>
              <a:gd name="T36" fmla="*/ 12600768 w 662"/>
              <a:gd name="T37" fmla="*/ 250088552 h 751"/>
              <a:gd name="T38" fmla="*/ 0 w 662"/>
              <a:gd name="T39" fmla="*/ 221183777 h 751"/>
              <a:gd name="T40" fmla="*/ 12600768 w 662"/>
              <a:gd name="T41" fmla="*/ 84200719 h 751"/>
              <a:gd name="T42" fmla="*/ 22681383 w 662"/>
              <a:gd name="T43" fmla="*/ 55295944 h 751"/>
              <a:gd name="T44" fmla="*/ 45993002 w 662"/>
              <a:gd name="T45" fmla="*/ 68491913 h 751"/>
              <a:gd name="T46" fmla="*/ 112776694 w 662"/>
              <a:gd name="T47" fmla="*/ 40843544 h 751"/>
              <a:gd name="T48" fmla="*/ 168850295 w 662"/>
              <a:gd name="T49" fmla="*/ 0 h 751"/>
              <a:gd name="T50" fmla="*/ 180190587 w 662"/>
              <a:gd name="T51" fmla="*/ 0 h 751"/>
              <a:gd name="T52" fmla="*/ 214842541 w 662"/>
              <a:gd name="T53" fmla="*/ 14452394 h 751"/>
              <a:gd name="T54" fmla="*/ 226183626 w 662"/>
              <a:gd name="T55" fmla="*/ 0 h 75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62"/>
              <a:gd name="T85" fmla="*/ 0 h 751"/>
              <a:gd name="T86" fmla="*/ 662 w 662"/>
              <a:gd name="T87" fmla="*/ 751 h 75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62" h="751">
                <a:moveTo>
                  <a:pt x="359" y="0"/>
                </a:moveTo>
                <a:lnTo>
                  <a:pt x="483" y="65"/>
                </a:lnTo>
                <a:lnTo>
                  <a:pt x="500" y="88"/>
                </a:lnTo>
                <a:lnTo>
                  <a:pt x="500" y="155"/>
                </a:lnTo>
                <a:lnTo>
                  <a:pt x="589" y="220"/>
                </a:lnTo>
                <a:lnTo>
                  <a:pt x="662" y="398"/>
                </a:lnTo>
                <a:lnTo>
                  <a:pt x="662" y="464"/>
                </a:lnTo>
                <a:lnTo>
                  <a:pt x="500" y="663"/>
                </a:lnTo>
                <a:lnTo>
                  <a:pt x="428" y="684"/>
                </a:lnTo>
                <a:lnTo>
                  <a:pt x="394" y="709"/>
                </a:lnTo>
                <a:lnTo>
                  <a:pt x="305" y="751"/>
                </a:lnTo>
                <a:lnTo>
                  <a:pt x="268" y="728"/>
                </a:lnTo>
                <a:lnTo>
                  <a:pt x="197" y="728"/>
                </a:lnTo>
                <a:lnTo>
                  <a:pt x="55" y="728"/>
                </a:lnTo>
                <a:lnTo>
                  <a:pt x="55" y="575"/>
                </a:lnTo>
                <a:lnTo>
                  <a:pt x="91" y="554"/>
                </a:lnTo>
                <a:lnTo>
                  <a:pt x="91" y="510"/>
                </a:lnTo>
                <a:lnTo>
                  <a:pt x="36" y="485"/>
                </a:lnTo>
                <a:lnTo>
                  <a:pt x="20" y="398"/>
                </a:lnTo>
                <a:lnTo>
                  <a:pt x="0" y="352"/>
                </a:lnTo>
                <a:lnTo>
                  <a:pt x="20" y="134"/>
                </a:lnTo>
                <a:lnTo>
                  <a:pt x="36" y="88"/>
                </a:lnTo>
                <a:lnTo>
                  <a:pt x="73" y="109"/>
                </a:lnTo>
                <a:lnTo>
                  <a:pt x="179" y="65"/>
                </a:lnTo>
                <a:lnTo>
                  <a:pt x="268" y="0"/>
                </a:lnTo>
                <a:lnTo>
                  <a:pt x="286" y="0"/>
                </a:lnTo>
                <a:lnTo>
                  <a:pt x="341" y="23"/>
                </a:lnTo>
                <a:lnTo>
                  <a:pt x="3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18" name="Group 755"/>
          <p:cNvGrpSpPr>
            <a:grpSpLocks/>
          </p:cNvGrpSpPr>
          <p:nvPr/>
        </p:nvGrpSpPr>
        <p:grpSpPr bwMode="auto">
          <a:xfrm>
            <a:off x="5240338" y="1882775"/>
            <a:ext cx="525462" cy="595313"/>
            <a:chOff x="3301" y="1186"/>
            <a:chExt cx="331" cy="375"/>
          </a:xfrm>
        </p:grpSpPr>
        <p:sp>
          <p:nvSpPr>
            <p:cNvPr id="4574" name="Freeform 753"/>
            <p:cNvSpPr>
              <a:spLocks/>
            </p:cNvSpPr>
            <p:nvPr/>
          </p:nvSpPr>
          <p:spPr bwMode="auto">
            <a:xfrm>
              <a:off x="3301" y="1186"/>
              <a:ext cx="331" cy="375"/>
            </a:xfrm>
            <a:custGeom>
              <a:avLst/>
              <a:gdLst>
                <a:gd name="T0" fmla="*/ 89 w 662"/>
                <a:gd name="T1" fmla="*/ 0 h 751"/>
                <a:gd name="T2" fmla="*/ 120 w 662"/>
                <a:gd name="T3" fmla="*/ 16 h 751"/>
                <a:gd name="T4" fmla="*/ 125 w 662"/>
                <a:gd name="T5" fmla="*/ 22 h 751"/>
                <a:gd name="T6" fmla="*/ 125 w 662"/>
                <a:gd name="T7" fmla="*/ 38 h 751"/>
                <a:gd name="T8" fmla="*/ 148 w 662"/>
                <a:gd name="T9" fmla="*/ 55 h 751"/>
                <a:gd name="T10" fmla="*/ 166 w 662"/>
                <a:gd name="T11" fmla="*/ 99 h 751"/>
                <a:gd name="T12" fmla="*/ 166 w 662"/>
                <a:gd name="T13" fmla="*/ 116 h 751"/>
                <a:gd name="T14" fmla="*/ 125 w 662"/>
                <a:gd name="T15" fmla="*/ 165 h 751"/>
                <a:gd name="T16" fmla="*/ 107 w 662"/>
                <a:gd name="T17" fmla="*/ 171 h 751"/>
                <a:gd name="T18" fmla="*/ 98 w 662"/>
                <a:gd name="T19" fmla="*/ 177 h 751"/>
                <a:gd name="T20" fmla="*/ 77 w 662"/>
                <a:gd name="T21" fmla="*/ 187 h 751"/>
                <a:gd name="T22" fmla="*/ 67 w 662"/>
                <a:gd name="T23" fmla="*/ 182 h 751"/>
                <a:gd name="T24" fmla="*/ 49 w 662"/>
                <a:gd name="T25" fmla="*/ 182 h 751"/>
                <a:gd name="T26" fmla="*/ 13 w 662"/>
                <a:gd name="T27" fmla="*/ 182 h 751"/>
                <a:gd name="T28" fmla="*/ 13 w 662"/>
                <a:gd name="T29" fmla="*/ 143 h 751"/>
                <a:gd name="T30" fmla="*/ 22 w 662"/>
                <a:gd name="T31" fmla="*/ 138 h 751"/>
                <a:gd name="T32" fmla="*/ 22 w 662"/>
                <a:gd name="T33" fmla="*/ 127 h 751"/>
                <a:gd name="T34" fmla="*/ 9 w 662"/>
                <a:gd name="T35" fmla="*/ 121 h 751"/>
                <a:gd name="T36" fmla="*/ 5 w 662"/>
                <a:gd name="T37" fmla="*/ 99 h 751"/>
                <a:gd name="T38" fmla="*/ 0 w 662"/>
                <a:gd name="T39" fmla="*/ 88 h 751"/>
                <a:gd name="T40" fmla="*/ 5 w 662"/>
                <a:gd name="T41" fmla="*/ 33 h 751"/>
                <a:gd name="T42" fmla="*/ 9 w 662"/>
                <a:gd name="T43" fmla="*/ 22 h 751"/>
                <a:gd name="T44" fmla="*/ 19 w 662"/>
                <a:gd name="T45" fmla="*/ 27 h 751"/>
                <a:gd name="T46" fmla="*/ 44 w 662"/>
                <a:gd name="T47" fmla="*/ 16 h 751"/>
                <a:gd name="T48" fmla="*/ 67 w 662"/>
                <a:gd name="T49" fmla="*/ 0 h 751"/>
                <a:gd name="T50" fmla="*/ 72 w 662"/>
                <a:gd name="T51" fmla="*/ 0 h 751"/>
                <a:gd name="T52" fmla="*/ 85 w 662"/>
                <a:gd name="T53" fmla="*/ 5 h 751"/>
                <a:gd name="T54" fmla="*/ 89 w 662"/>
                <a:gd name="T55" fmla="*/ 0 h 7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2"/>
                <a:gd name="T85" fmla="*/ 0 h 751"/>
                <a:gd name="T86" fmla="*/ 662 w 662"/>
                <a:gd name="T87" fmla="*/ 751 h 7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2" h="751">
                  <a:moveTo>
                    <a:pt x="359" y="0"/>
                  </a:moveTo>
                  <a:lnTo>
                    <a:pt x="483" y="65"/>
                  </a:lnTo>
                  <a:lnTo>
                    <a:pt x="500" y="88"/>
                  </a:lnTo>
                  <a:lnTo>
                    <a:pt x="500" y="155"/>
                  </a:lnTo>
                  <a:lnTo>
                    <a:pt x="589" y="220"/>
                  </a:lnTo>
                  <a:lnTo>
                    <a:pt x="662" y="398"/>
                  </a:lnTo>
                  <a:lnTo>
                    <a:pt x="662" y="464"/>
                  </a:lnTo>
                  <a:lnTo>
                    <a:pt x="500" y="663"/>
                  </a:lnTo>
                  <a:lnTo>
                    <a:pt x="428" y="684"/>
                  </a:lnTo>
                  <a:lnTo>
                    <a:pt x="394" y="709"/>
                  </a:lnTo>
                  <a:lnTo>
                    <a:pt x="305" y="751"/>
                  </a:lnTo>
                  <a:lnTo>
                    <a:pt x="268" y="728"/>
                  </a:lnTo>
                  <a:lnTo>
                    <a:pt x="197" y="728"/>
                  </a:lnTo>
                  <a:lnTo>
                    <a:pt x="55" y="728"/>
                  </a:lnTo>
                  <a:lnTo>
                    <a:pt x="55" y="575"/>
                  </a:lnTo>
                  <a:lnTo>
                    <a:pt x="91" y="554"/>
                  </a:lnTo>
                  <a:lnTo>
                    <a:pt x="91" y="510"/>
                  </a:lnTo>
                  <a:lnTo>
                    <a:pt x="36" y="485"/>
                  </a:lnTo>
                  <a:lnTo>
                    <a:pt x="20" y="398"/>
                  </a:lnTo>
                  <a:lnTo>
                    <a:pt x="0" y="352"/>
                  </a:lnTo>
                  <a:lnTo>
                    <a:pt x="20" y="134"/>
                  </a:lnTo>
                  <a:lnTo>
                    <a:pt x="36" y="88"/>
                  </a:lnTo>
                  <a:lnTo>
                    <a:pt x="73" y="109"/>
                  </a:lnTo>
                  <a:lnTo>
                    <a:pt x="179" y="65"/>
                  </a:lnTo>
                  <a:lnTo>
                    <a:pt x="268" y="0"/>
                  </a:lnTo>
                  <a:lnTo>
                    <a:pt x="286" y="0"/>
                  </a:lnTo>
                  <a:lnTo>
                    <a:pt x="341" y="23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5" name="Freeform 754"/>
            <p:cNvSpPr>
              <a:spLocks/>
            </p:cNvSpPr>
            <p:nvPr/>
          </p:nvSpPr>
          <p:spPr bwMode="auto">
            <a:xfrm>
              <a:off x="3301" y="1186"/>
              <a:ext cx="331" cy="375"/>
            </a:xfrm>
            <a:custGeom>
              <a:avLst/>
              <a:gdLst>
                <a:gd name="T0" fmla="*/ 89 w 662"/>
                <a:gd name="T1" fmla="*/ 0 h 751"/>
                <a:gd name="T2" fmla="*/ 120 w 662"/>
                <a:gd name="T3" fmla="*/ 16 h 751"/>
                <a:gd name="T4" fmla="*/ 125 w 662"/>
                <a:gd name="T5" fmla="*/ 22 h 751"/>
                <a:gd name="T6" fmla="*/ 125 w 662"/>
                <a:gd name="T7" fmla="*/ 38 h 751"/>
                <a:gd name="T8" fmla="*/ 148 w 662"/>
                <a:gd name="T9" fmla="*/ 55 h 751"/>
                <a:gd name="T10" fmla="*/ 166 w 662"/>
                <a:gd name="T11" fmla="*/ 99 h 751"/>
                <a:gd name="T12" fmla="*/ 166 w 662"/>
                <a:gd name="T13" fmla="*/ 116 h 751"/>
                <a:gd name="T14" fmla="*/ 125 w 662"/>
                <a:gd name="T15" fmla="*/ 165 h 751"/>
                <a:gd name="T16" fmla="*/ 107 w 662"/>
                <a:gd name="T17" fmla="*/ 171 h 751"/>
                <a:gd name="T18" fmla="*/ 98 w 662"/>
                <a:gd name="T19" fmla="*/ 177 h 751"/>
                <a:gd name="T20" fmla="*/ 77 w 662"/>
                <a:gd name="T21" fmla="*/ 187 h 751"/>
                <a:gd name="T22" fmla="*/ 67 w 662"/>
                <a:gd name="T23" fmla="*/ 182 h 751"/>
                <a:gd name="T24" fmla="*/ 49 w 662"/>
                <a:gd name="T25" fmla="*/ 182 h 751"/>
                <a:gd name="T26" fmla="*/ 13 w 662"/>
                <a:gd name="T27" fmla="*/ 182 h 751"/>
                <a:gd name="T28" fmla="*/ 13 w 662"/>
                <a:gd name="T29" fmla="*/ 143 h 751"/>
                <a:gd name="T30" fmla="*/ 22 w 662"/>
                <a:gd name="T31" fmla="*/ 138 h 751"/>
                <a:gd name="T32" fmla="*/ 22 w 662"/>
                <a:gd name="T33" fmla="*/ 127 h 751"/>
                <a:gd name="T34" fmla="*/ 9 w 662"/>
                <a:gd name="T35" fmla="*/ 121 h 751"/>
                <a:gd name="T36" fmla="*/ 5 w 662"/>
                <a:gd name="T37" fmla="*/ 99 h 751"/>
                <a:gd name="T38" fmla="*/ 0 w 662"/>
                <a:gd name="T39" fmla="*/ 88 h 751"/>
                <a:gd name="T40" fmla="*/ 5 w 662"/>
                <a:gd name="T41" fmla="*/ 33 h 751"/>
                <a:gd name="T42" fmla="*/ 9 w 662"/>
                <a:gd name="T43" fmla="*/ 22 h 751"/>
                <a:gd name="T44" fmla="*/ 19 w 662"/>
                <a:gd name="T45" fmla="*/ 27 h 751"/>
                <a:gd name="T46" fmla="*/ 44 w 662"/>
                <a:gd name="T47" fmla="*/ 16 h 751"/>
                <a:gd name="T48" fmla="*/ 67 w 662"/>
                <a:gd name="T49" fmla="*/ 0 h 751"/>
                <a:gd name="T50" fmla="*/ 72 w 662"/>
                <a:gd name="T51" fmla="*/ 0 h 751"/>
                <a:gd name="T52" fmla="*/ 85 w 662"/>
                <a:gd name="T53" fmla="*/ 5 h 751"/>
                <a:gd name="T54" fmla="*/ 89 w 662"/>
                <a:gd name="T55" fmla="*/ 0 h 7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2"/>
                <a:gd name="T85" fmla="*/ 0 h 751"/>
                <a:gd name="T86" fmla="*/ 662 w 662"/>
                <a:gd name="T87" fmla="*/ 751 h 7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2" h="751">
                  <a:moveTo>
                    <a:pt x="359" y="0"/>
                  </a:moveTo>
                  <a:lnTo>
                    <a:pt x="483" y="65"/>
                  </a:lnTo>
                  <a:lnTo>
                    <a:pt x="500" y="88"/>
                  </a:lnTo>
                  <a:lnTo>
                    <a:pt x="500" y="155"/>
                  </a:lnTo>
                  <a:lnTo>
                    <a:pt x="589" y="220"/>
                  </a:lnTo>
                  <a:lnTo>
                    <a:pt x="662" y="398"/>
                  </a:lnTo>
                  <a:lnTo>
                    <a:pt x="662" y="464"/>
                  </a:lnTo>
                  <a:lnTo>
                    <a:pt x="500" y="663"/>
                  </a:lnTo>
                  <a:lnTo>
                    <a:pt x="428" y="684"/>
                  </a:lnTo>
                  <a:lnTo>
                    <a:pt x="394" y="709"/>
                  </a:lnTo>
                  <a:lnTo>
                    <a:pt x="305" y="751"/>
                  </a:lnTo>
                  <a:lnTo>
                    <a:pt x="268" y="728"/>
                  </a:lnTo>
                  <a:lnTo>
                    <a:pt x="197" y="728"/>
                  </a:lnTo>
                  <a:lnTo>
                    <a:pt x="55" y="728"/>
                  </a:lnTo>
                  <a:lnTo>
                    <a:pt x="55" y="575"/>
                  </a:lnTo>
                  <a:lnTo>
                    <a:pt x="91" y="554"/>
                  </a:lnTo>
                  <a:lnTo>
                    <a:pt x="91" y="510"/>
                  </a:lnTo>
                  <a:lnTo>
                    <a:pt x="36" y="485"/>
                  </a:lnTo>
                  <a:lnTo>
                    <a:pt x="20" y="398"/>
                  </a:lnTo>
                  <a:lnTo>
                    <a:pt x="0" y="352"/>
                  </a:lnTo>
                  <a:lnTo>
                    <a:pt x="20" y="134"/>
                  </a:lnTo>
                  <a:lnTo>
                    <a:pt x="36" y="88"/>
                  </a:lnTo>
                  <a:lnTo>
                    <a:pt x="73" y="109"/>
                  </a:lnTo>
                  <a:lnTo>
                    <a:pt x="179" y="65"/>
                  </a:lnTo>
                  <a:lnTo>
                    <a:pt x="268" y="0"/>
                  </a:lnTo>
                  <a:lnTo>
                    <a:pt x="286" y="0"/>
                  </a:lnTo>
                  <a:lnTo>
                    <a:pt x="341" y="23"/>
                  </a:lnTo>
                  <a:lnTo>
                    <a:pt x="35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3" name="Freeform 756"/>
          <p:cNvSpPr>
            <a:spLocks/>
          </p:cNvSpPr>
          <p:nvPr/>
        </p:nvSpPr>
        <p:spPr bwMode="auto">
          <a:xfrm>
            <a:off x="1825625" y="1919288"/>
            <a:ext cx="511175" cy="492125"/>
          </a:xfrm>
          <a:custGeom>
            <a:avLst/>
            <a:gdLst>
              <a:gd name="T0" fmla="*/ 361012544 w 644"/>
              <a:gd name="T1" fmla="*/ 333474487 h 621"/>
              <a:gd name="T2" fmla="*/ 371093165 w 644"/>
              <a:gd name="T3" fmla="*/ 362362451 h 621"/>
              <a:gd name="T4" fmla="*/ 405745102 w 644"/>
              <a:gd name="T5" fmla="*/ 362362451 h 621"/>
              <a:gd name="T6" fmla="*/ 270286953 w 644"/>
              <a:gd name="T7" fmla="*/ 362362451 h 621"/>
              <a:gd name="T8" fmla="*/ 248234999 w 644"/>
              <a:gd name="T9" fmla="*/ 389995140 h 621"/>
              <a:gd name="T10" fmla="*/ 213583062 w 644"/>
              <a:gd name="T11" fmla="*/ 362362451 h 621"/>
              <a:gd name="T12" fmla="*/ 89465935 w 644"/>
              <a:gd name="T13" fmla="*/ 362362451 h 621"/>
              <a:gd name="T14" fmla="*/ 66783743 w 644"/>
              <a:gd name="T15" fmla="*/ 389995140 h 621"/>
              <a:gd name="T16" fmla="*/ 55443441 w 644"/>
              <a:gd name="T17" fmla="*/ 389995140 h 621"/>
              <a:gd name="T18" fmla="*/ 0 w 644"/>
              <a:gd name="T19" fmla="*/ 389995140 h 621"/>
              <a:gd name="T20" fmla="*/ 0 w 644"/>
              <a:gd name="T21" fmla="*/ 333474487 h 621"/>
              <a:gd name="T22" fmla="*/ 11341099 w 644"/>
              <a:gd name="T23" fmla="*/ 97341678 h 621"/>
              <a:gd name="T24" fmla="*/ 55443441 w 644"/>
              <a:gd name="T25" fmla="*/ 97341678 h 621"/>
              <a:gd name="T26" fmla="*/ 55443441 w 644"/>
              <a:gd name="T27" fmla="*/ 56520678 h 621"/>
              <a:gd name="T28" fmla="*/ 55443441 w 644"/>
              <a:gd name="T29" fmla="*/ 40821012 h 621"/>
              <a:gd name="T30" fmla="*/ 122857422 w 644"/>
              <a:gd name="T31" fmla="*/ 27632701 h 621"/>
              <a:gd name="T32" fmla="*/ 135458198 w 644"/>
              <a:gd name="T33" fmla="*/ 0 h 621"/>
              <a:gd name="T34" fmla="*/ 383063704 w 644"/>
              <a:gd name="T35" fmla="*/ 0 h 621"/>
              <a:gd name="T36" fmla="*/ 361012544 w 644"/>
              <a:gd name="T37" fmla="*/ 333474487 h 6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4"/>
              <a:gd name="T58" fmla="*/ 0 h 621"/>
              <a:gd name="T59" fmla="*/ 644 w 644"/>
              <a:gd name="T60" fmla="*/ 621 h 6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4" h="621">
                <a:moveTo>
                  <a:pt x="573" y="531"/>
                </a:moveTo>
                <a:lnTo>
                  <a:pt x="589" y="577"/>
                </a:lnTo>
                <a:lnTo>
                  <a:pt x="644" y="577"/>
                </a:lnTo>
                <a:lnTo>
                  <a:pt x="429" y="577"/>
                </a:lnTo>
                <a:lnTo>
                  <a:pt x="394" y="621"/>
                </a:lnTo>
                <a:lnTo>
                  <a:pt x="339" y="577"/>
                </a:lnTo>
                <a:lnTo>
                  <a:pt x="142" y="577"/>
                </a:lnTo>
                <a:lnTo>
                  <a:pt x="106" y="621"/>
                </a:lnTo>
                <a:lnTo>
                  <a:pt x="88" y="621"/>
                </a:lnTo>
                <a:lnTo>
                  <a:pt x="0" y="621"/>
                </a:lnTo>
                <a:lnTo>
                  <a:pt x="0" y="531"/>
                </a:lnTo>
                <a:lnTo>
                  <a:pt x="18" y="155"/>
                </a:lnTo>
                <a:lnTo>
                  <a:pt x="88" y="155"/>
                </a:lnTo>
                <a:lnTo>
                  <a:pt x="88" y="90"/>
                </a:lnTo>
                <a:lnTo>
                  <a:pt x="88" y="65"/>
                </a:lnTo>
                <a:lnTo>
                  <a:pt x="195" y="44"/>
                </a:lnTo>
                <a:lnTo>
                  <a:pt x="215" y="0"/>
                </a:lnTo>
                <a:lnTo>
                  <a:pt x="608" y="0"/>
                </a:lnTo>
                <a:lnTo>
                  <a:pt x="573" y="5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20" name="Group 759"/>
          <p:cNvGrpSpPr>
            <a:grpSpLocks/>
          </p:cNvGrpSpPr>
          <p:nvPr/>
        </p:nvGrpSpPr>
        <p:grpSpPr bwMode="auto">
          <a:xfrm>
            <a:off x="1825625" y="1919288"/>
            <a:ext cx="511175" cy="492125"/>
            <a:chOff x="1150" y="1209"/>
            <a:chExt cx="322" cy="310"/>
          </a:xfrm>
        </p:grpSpPr>
        <p:sp>
          <p:nvSpPr>
            <p:cNvPr id="4572" name="Freeform 757"/>
            <p:cNvSpPr>
              <a:spLocks/>
            </p:cNvSpPr>
            <p:nvPr/>
          </p:nvSpPr>
          <p:spPr bwMode="auto">
            <a:xfrm>
              <a:off x="1150" y="1209"/>
              <a:ext cx="322" cy="310"/>
            </a:xfrm>
            <a:custGeom>
              <a:avLst/>
              <a:gdLst>
                <a:gd name="T0" fmla="*/ 144 w 644"/>
                <a:gd name="T1" fmla="*/ 132 h 621"/>
                <a:gd name="T2" fmla="*/ 148 w 644"/>
                <a:gd name="T3" fmla="*/ 144 h 621"/>
                <a:gd name="T4" fmla="*/ 161 w 644"/>
                <a:gd name="T5" fmla="*/ 144 h 621"/>
                <a:gd name="T6" fmla="*/ 107 w 644"/>
                <a:gd name="T7" fmla="*/ 144 h 621"/>
                <a:gd name="T8" fmla="*/ 98 w 644"/>
                <a:gd name="T9" fmla="*/ 155 h 621"/>
                <a:gd name="T10" fmla="*/ 84 w 644"/>
                <a:gd name="T11" fmla="*/ 144 h 621"/>
                <a:gd name="T12" fmla="*/ 36 w 644"/>
                <a:gd name="T13" fmla="*/ 144 h 621"/>
                <a:gd name="T14" fmla="*/ 26 w 644"/>
                <a:gd name="T15" fmla="*/ 155 h 621"/>
                <a:gd name="T16" fmla="*/ 22 w 644"/>
                <a:gd name="T17" fmla="*/ 155 h 621"/>
                <a:gd name="T18" fmla="*/ 0 w 644"/>
                <a:gd name="T19" fmla="*/ 155 h 621"/>
                <a:gd name="T20" fmla="*/ 0 w 644"/>
                <a:gd name="T21" fmla="*/ 132 h 621"/>
                <a:gd name="T22" fmla="*/ 5 w 644"/>
                <a:gd name="T23" fmla="*/ 38 h 621"/>
                <a:gd name="T24" fmla="*/ 22 w 644"/>
                <a:gd name="T25" fmla="*/ 38 h 621"/>
                <a:gd name="T26" fmla="*/ 22 w 644"/>
                <a:gd name="T27" fmla="*/ 22 h 621"/>
                <a:gd name="T28" fmla="*/ 22 w 644"/>
                <a:gd name="T29" fmla="*/ 16 h 621"/>
                <a:gd name="T30" fmla="*/ 48 w 644"/>
                <a:gd name="T31" fmla="*/ 11 h 621"/>
                <a:gd name="T32" fmla="*/ 53 w 644"/>
                <a:gd name="T33" fmla="*/ 0 h 621"/>
                <a:gd name="T34" fmla="*/ 152 w 644"/>
                <a:gd name="T35" fmla="*/ 0 h 621"/>
                <a:gd name="T36" fmla="*/ 144 w 644"/>
                <a:gd name="T37" fmla="*/ 132 h 6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4"/>
                <a:gd name="T58" fmla="*/ 0 h 621"/>
                <a:gd name="T59" fmla="*/ 644 w 644"/>
                <a:gd name="T60" fmla="*/ 621 h 6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4" h="621">
                  <a:moveTo>
                    <a:pt x="573" y="531"/>
                  </a:moveTo>
                  <a:lnTo>
                    <a:pt x="589" y="577"/>
                  </a:lnTo>
                  <a:lnTo>
                    <a:pt x="644" y="577"/>
                  </a:lnTo>
                  <a:lnTo>
                    <a:pt x="429" y="577"/>
                  </a:lnTo>
                  <a:lnTo>
                    <a:pt x="394" y="621"/>
                  </a:lnTo>
                  <a:lnTo>
                    <a:pt x="339" y="577"/>
                  </a:lnTo>
                  <a:lnTo>
                    <a:pt x="142" y="577"/>
                  </a:lnTo>
                  <a:lnTo>
                    <a:pt x="106" y="621"/>
                  </a:lnTo>
                  <a:lnTo>
                    <a:pt x="88" y="621"/>
                  </a:lnTo>
                  <a:lnTo>
                    <a:pt x="0" y="621"/>
                  </a:lnTo>
                  <a:lnTo>
                    <a:pt x="0" y="531"/>
                  </a:lnTo>
                  <a:lnTo>
                    <a:pt x="18" y="155"/>
                  </a:lnTo>
                  <a:lnTo>
                    <a:pt x="88" y="155"/>
                  </a:lnTo>
                  <a:lnTo>
                    <a:pt x="88" y="90"/>
                  </a:lnTo>
                  <a:lnTo>
                    <a:pt x="88" y="65"/>
                  </a:lnTo>
                  <a:lnTo>
                    <a:pt x="195" y="44"/>
                  </a:lnTo>
                  <a:lnTo>
                    <a:pt x="215" y="0"/>
                  </a:lnTo>
                  <a:lnTo>
                    <a:pt x="608" y="0"/>
                  </a:lnTo>
                  <a:lnTo>
                    <a:pt x="573" y="531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3" name="Freeform 758"/>
            <p:cNvSpPr>
              <a:spLocks/>
            </p:cNvSpPr>
            <p:nvPr/>
          </p:nvSpPr>
          <p:spPr bwMode="auto">
            <a:xfrm>
              <a:off x="1150" y="1209"/>
              <a:ext cx="322" cy="310"/>
            </a:xfrm>
            <a:custGeom>
              <a:avLst/>
              <a:gdLst>
                <a:gd name="T0" fmla="*/ 144 w 644"/>
                <a:gd name="T1" fmla="*/ 132 h 621"/>
                <a:gd name="T2" fmla="*/ 148 w 644"/>
                <a:gd name="T3" fmla="*/ 144 h 621"/>
                <a:gd name="T4" fmla="*/ 161 w 644"/>
                <a:gd name="T5" fmla="*/ 144 h 621"/>
                <a:gd name="T6" fmla="*/ 107 w 644"/>
                <a:gd name="T7" fmla="*/ 144 h 621"/>
                <a:gd name="T8" fmla="*/ 98 w 644"/>
                <a:gd name="T9" fmla="*/ 155 h 621"/>
                <a:gd name="T10" fmla="*/ 84 w 644"/>
                <a:gd name="T11" fmla="*/ 144 h 621"/>
                <a:gd name="T12" fmla="*/ 36 w 644"/>
                <a:gd name="T13" fmla="*/ 144 h 621"/>
                <a:gd name="T14" fmla="*/ 26 w 644"/>
                <a:gd name="T15" fmla="*/ 155 h 621"/>
                <a:gd name="T16" fmla="*/ 22 w 644"/>
                <a:gd name="T17" fmla="*/ 155 h 621"/>
                <a:gd name="T18" fmla="*/ 0 w 644"/>
                <a:gd name="T19" fmla="*/ 155 h 621"/>
                <a:gd name="T20" fmla="*/ 0 w 644"/>
                <a:gd name="T21" fmla="*/ 132 h 621"/>
                <a:gd name="T22" fmla="*/ 5 w 644"/>
                <a:gd name="T23" fmla="*/ 38 h 621"/>
                <a:gd name="T24" fmla="*/ 22 w 644"/>
                <a:gd name="T25" fmla="*/ 38 h 621"/>
                <a:gd name="T26" fmla="*/ 22 w 644"/>
                <a:gd name="T27" fmla="*/ 22 h 621"/>
                <a:gd name="T28" fmla="*/ 22 w 644"/>
                <a:gd name="T29" fmla="*/ 16 h 621"/>
                <a:gd name="T30" fmla="*/ 48 w 644"/>
                <a:gd name="T31" fmla="*/ 11 h 621"/>
                <a:gd name="T32" fmla="*/ 53 w 644"/>
                <a:gd name="T33" fmla="*/ 0 h 621"/>
                <a:gd name="T34" fmla="*/ 152 w 644"/>
                <a:gd name="T35" fmla="*/ 0 h 621"/>
                <a:gd name="T36" fmla="*/ 144 w 644"/>
                <a:gd name="T37" fmla="*/ 132 h 6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4"/>
                <a:gd name="T58" fmla="*/ 0 h 621"/>
                <a:gd name="T59" fmla="*/ 644 w 644"/>
                <a:gd name="T60" fmla="*/ 621 h 6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4" h="621">
                  <a:moveTo>
                    <a:pt x="573" y="531"/>
                  </a:moveTo>
                  <a:lnTo>
                    <a:pt x="589" y="577"/>
                  </a:lnTo>
                  <a:lnTo>
                    <a:pt x="644" y="577"/>
                  </a:lnTo>
                  <a:lnTo>
                    <a:pt x="429" y="577"/>
                  </a:lnTo>
                  <a:lnTo>
                    <a:pt x="394" y="621"/>
                  </a:lnTo>
                  <a:lnTo>
                    <a:pt x="339" y="577"/>
                  </a:lnTo>
                  <a:lnTo>
                    <a:pt x="142" y="577"/>
                  </a:lnTo>
                  <a:lnTo>
                    <a:pt x="106" y="621"/>
                  </a:lnTo>
                  <a:lnTo>
                    <a:pt x="88" y="621"/>
                  </a:lnTo>
                  <a:lnTo>
                    <a:pt x="0" y="621"/>
                  </a:lnTo>
                  <a:lnTo>
                    <a:pt x="0" y="531"/>
                  </a:lnTo>
                  <a:lnTo>
                    <a:pt x="18" y="155"/>
                  </a:lnTo>
                  <a:lnTo>
                    <a:pt x="88" y="155"/>
                  </a:lnTo>
                  <a:lnTo>
                    <a:pt x="88" y="90"/>
                  </a:lnTo>
                  <a:lnTo>
                    <a:pt x="88" y="65"/>
                  </a:lnTo>
                  <a:lnTo>
                    <a:pt x="195" y="44"/>
                  </a:lnTo>
                  <a:lnTo>
                    <a:pt x="215" y="0"/>
                  </a:lnTo>
                  <a:lnTo>
                    <a:pt x="608" y="0"/>
                  </a:lnTo>
                  <a:lnTo>
                    <a:pt x="573" y="53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5" name="Freeform 760"/>
          <p:cNvSpPr>
            <a:spLocks/>
          </p:cNvSpPr>
          <p:nvPr/>
        </p:nvSpPr>
        <p:spPr bwMode="auto">
          <a:xfrm>
            <a:off x="4484688" y="1919288"/>
            <a:ext cx="371475" cy="455612"/>
          </a:xfrm>
          <a:custGeom>
            <a:avLst/>
            <a:gdLst>
              <a:gd name="T0" fmla="*/ 170839528 w 467"/>
              <a:gd name="T1" fmla="*/ 40810152 h 575"/>
              <a:gd name="T2" fmla="*/ 170839528 w 467"/>
              <a:gd name="T3" fmla="*/ 68435295 h 575"/>
              <a:gd name="T4" fmla="*/ 181596391 w 467"/>
              <a:gd name="T5" fmla="*/ 97316330 h 575"/>
              <a:gd name="T6" fmla="*/ 205640442 w 467"/>
              <a:gd name="T7" fmla="*/ 97316330 h 575"/>
              <a:gd name="T8" fmla="*/ 239175846 w 467"/>
              <a:gd name="T9" fmla="*/ 84131320 h 575"/>
              <a:gd name="T10" fmla="*/ 272711201 w 467"/>
              <a:gd name="T11" fmla="*/ 138126494 h 575"/>
              <a:gd name="T12" fmla="*/ 284100446 w 467"/>
              <a:gd name="T13" fmla="*/ 180192538 h 575"/>
              <a:gd name="T14" fmla="*/ 284100446 w 467"/>
              <a:gd name="T15" fmla="*/ 276881337 h 575"/>
              <a:gd name="T16" fmla="*/ 295489692 w 467"/>
              <a:gd name="T17" fmla="*/ 304506467 h 575"/>
              <a:gd name="T18" fmla="*/ 295489692 w 467"/>
              <a:gd name="T19" fmla="*/ 346572511 h 575"/>
              <a:gd name="T20" fmla="*/ 272711201 w 467"/>
              <a:gd name="T21" fmla="*/ 361012632 h 575"/>
              <a:gd name="T22" fmla="*/ 205640442 w 467"/>
              <a:gd name="T23" fmla="*/ 333387501 h 575"/>
              <a:gd name="T24" fmla="*/ 136039409 w 467"/>
              <a:gd name="T25" fmla="*/ 333387501 h 575"/>
              <a:gd name="T26" fmla="*/ 34800927 w 467"/>
              <a:gd name="T27" fmla="*/ 193377548 h 575"/>
              <a:gd name="T28" fmla="*/ 0 w 467"/>
              <a:gd name="T29" fmla="*/ 84131320 h 575"/>
              <a:gd name="T30" fmla="*/ 34800927 w 467"/>
              <a:gd name="T31" fmla="*/ 84131320 h 575"/>
              <a:gd name="T32" fmla="*/ 56313870 w 467"/>
              <a:gd name="T33" fmla="*/ 68435295 h 575"/>
              <a:gd name="T34" fmla="*/ 92380345 w 467"/>
              <a:gd name="T35" fmla="*/ 84131320 h 575"/>
              <a:gd name="T36" fmla="*/ 114525683 w 467"/>
              <a:gd name="T37" fmla="*/ 84131320 h 575"/>
              <a:gd name="T38" fmla="*/ 136039409 w 467"/>
              <a:gd name="T39" fmla="*/ 0 h 575"/>
              <a:gd name="T40" fmla="*/ 159450283 w 467"/>
              <a:gd name="T41" fmla="*/ 0 h 575"/>
              <a:gd name="T42" fmla="*/ 170839528 w 467"/>
              <a:gd name="T43" fmla="*/ 40810152 h 57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67"/>
              <a:gd name="T67" fmla="*/ 0 h 575"/>
              <a:gd name="T68" fmla="*/ 467 w 467"/>
              <a:gd name="T69" fmla="*/ 575 h 57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67" h="575">
                <a:moveTo>
                  <a:pt x="270" y="65"/>
                </a:moveTo>
                <a:lnTo>
                  <a:pt x="270" y="109"/>
                </a:lnTo>
                <a:lnTo>
                  <a:pt x="287" y="155"/>
                </a:lnTo>
                <a:lnTo>
                  <a:pt x="325" y="155"/>
                </a:lnTo>
                <a:lnTo>
                  <a:pt x="378" y="134"/>
                </a:lnTo>
                <a:lnTo>
                  <a:pt x="431" y="220"/>
                </a:lnTo>
                <a:lnTo>
                  <a:pt x="449" y="287"/>
                </a:lnTo>
                <a:lnTo>
                  <a:pt x="449" y="441"/>
                </a:lnTo>
                <a:lnTo>
                  <a:pt x="467" y="485"/>
                </a:lnTo>
                <a:lnTo>
                  <a:pt x="467" y="552"/>
                </a:lnTo>
                <a:lnTo>
                  <a:pt x="431" y="575"/>
                </a:lnTo>
                <a:lnTo>
                  <a:pt x="325" y="531"/>
                </a:lnTo>
                <a:lnTo>
                  <a:pt x="215" y="531"/>
                </a:lnTo>
                <a:lnTo>
                  <a:pt x="55" y="308"/>
                </a:lnTo>
                <a:lnTo>
                  <a:pt x="0" y="134"/>
                </a:lnTo>
                <a:lnTo>
                  <a:pt x="55" y="134"/>
                </a:lnTo>
                <a:lnTo>
                  <a:pt x="89" y="109"/>
                </a:lnTo>
                <a:lnTo>
                  <a:pt x="146" y="134"/>
                </a:lnTo>
                <a:lnTo>
                  <a:pt x="181" y="134"/>
                </a:lnTo>
                <a:lnTo>
                  <a:pt x="215" y="0"/>
                </a:lnTo>
                <a:lnTo>
                  <a:pt x="252" y="0"/>
                </a:lnTo>
                <a:lnTo>
                  <a:pt x="270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22" name="Group 763"/>
          <p:cNvGrpSpPr>
            <a:grpSpLocks/>
          </p:cNvGrpSpPr>
          <p:nvPr/>
        </p:nvGrpSpPr>
        <p:grpSpPr bwMode="auto">
          <a:xfrm>
            <a:off x="4484688" y="1919288"/>
            <a:ext cx="371475" cy="455612"/>
            <a:chOff x="2825" y="1209"/>
            <a:chExt cx="234" cy="287"/>
          </a:xfrm>
        </p:grpSpPr>
        <p:sp>
          <p:nvSpPr>
            <p:cNvPr id="4570" name="Freeform 761"/>
            <p:cNvSpPr>
              <a:spLocks/>
            </p:cNvSpPr>
            <p:nvPr/>
          </p:nvSpPr>
          <p:spPr bwMode="auto">
            <a:xfrm>
              <a:off x="2825" y="1209"/>
              <a:ext cx="234" cy="287"/>
            </a:xfrm>
            <a:custGeom>
              <a:avLst/>
              <a:gdLst>
                <a:gd name="T0" fmla="*/ 68 w 467"/>
                <a:gd name="T1" fmla="*/ 16 h 575"/>
                <a:gd name="T2" fmla="*/ 68 w 467"/>
                <a:gd name="T3" fmla="*/ 27 h 575"/>
                <a:gd name="T4" fmla="*/ 72 w 467"/>
                <a:gd name="T5" fmla="*/ 38 h 575"/>
                <a:gd name="T6" fmla="*/ 82 w 467"/>
                <a:gd name="T7" fmla="*/ 38 h 575"/>
                <a:gd name="T8" fmla="*/ 95 w 467"/>
                <a:gd name="T9" fmla="*/ 33 h 575"/>
                <a:gd name="T10" fmla="*/ 108 w 467"/>
                <a:gd name="T11" fmla="*/ 55 h 575"/>
                <a:gd name="T12" fmla="*/ 113 w 467"/>
                <a:gd name="T13" fmla="*/ 71 h 575"/>
                <a:gd name="T14" fmla="*/ 113 w 467"/>
                <a:gd name="T15" fmla="*/ 110 h 575"/>
                <a:gd name="T16" fmla="*/ 117 w 467"/>
                <a:gd name="T17" fmla="*/ 121 h 575"/>
                <a:gd name="T18" fmla="*/ 117 w 467"/>
                <a:gd name="T19" fmla="*/ 138 h 575"/>
                <a:gd name="T20" fmla="*/ 108 w 467"/>
                <a:gd name="T21" fmla="*/ 143 h 575"/>
                <a:gd name="T22" fmla="*/ 82 w 467"/>
                <a:gd name="T23" fmla="*/ 132 h 575"/>
                <a:gd name="T24" fmla="*/ 54 w 467"/>
                <a:gd name="T25" fmla="*/ 132 h 575"/>
                <a:gd name="T26" fmla="*/ 14 w 467"/>
                <a:gd name="T27" fmla="*/ 77 h 575"/>
                <a:gd name="T28" fmla="*/ 0 w 467"/>
                <a:gd name="T29" fmla="*/ 33 h 575"/>
                <a:gd name="T30" fmla="*/ 14 w 467"/>
                <a:gd name="T31" fmla="*/ 33 h 575"/>
                <a:gd name="T32" fmla="*/ 23 w 467"/>
                <a:gd name="T33" fmla="*/ 27 h 575"/>
                <a:gd name="T34" fmla="*/ 37 w 467"/>
                <a:gd name="T35" fmla="*/ 33 h 575"/>
                <a:gd name="T36" fmla="*/ 46 w 467"/>
                <a:gd name="T37" fmla="*/ 33 h 575"/>
                <a:gd name="T38" fmla="*/ 54 w 467"/>
                <a:gd name="T39" fmla="*/ 0 h 575"/>
                <a:gd name="T40" fmla="*/ 63 w 467"/>
                <a:gd name="T41" fmla="*/ 0 h 575"/>
                <a:gd name="T42" fmla="*/ 68 w 467"/>
                <a:gd name="T43" fmla="*/ 16 h 5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7"/>
                <a:gd name="T67" fmla="*/ 0 h 575"/>
                <a:gd name="T68" fmla="*/ 467 w 467"/>
                <a:gd name="T69" fmla="*/ 575 h 5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7" h="575">
                  <a:moveTo>
                    <a:pt x="270" y="65"/>
                  </a:moveTo>
                  <a:lnTo>
                    <a:pt x="270" y="109"/>
                  </a:lnTo>
                  <a:lnTo>
                    <a:pt x="287" y="155"/>
                  </a:lnTo>
                  <a:lnTo>
                    <a:pt x="325" y="155"/>
                  </a:lnTo>
                  <a:lnTo>
                    <a:pt x="378" y="134"/>
                  </a:lnTo>
                  <a:lnTo>
                    <a:pt x="431" y="220"/>
                  </a:lnTo>
                  <a:lnTo>
                    <a:pt x="449" y="287"/>
                  </a:lnTo>
                  <a:lnTo>
                    <a:pt x="449" y="441"/>
                  </a:lnTo>
                  <a:lnTo>
                    <a:pt x="467" y="485"/>
                  </a:lnTo>
                  <a:lnTo>
                    <a:pt x="467" y="552"/>
                  </a:lnTo>
                  <a:lnTo>
                    <a:pt x="431" y="575"/>
                  </a:lnTo>
                  <a:lnTo>
                    <a:pt x="325" y="531"/>
                  </a:lnTo>
                  <a:lnTo>
                    <a:pt x="215" y="531"/>
                  </a:lnTo>
                  <a:lnTo>
                    <a:pt x="55" y="308"/>
                  </a:lnTo>
                  <a:lnTo>
                    <a:pt x="0" y="134"/>
                  </a:lnTo>
                  <a:lnTo>
                    <a:pt x="55" y="134"/>
                  </a:lnTo>
                  <a:lnTo>
                    <a:pt x="89" y="109"/>
                  </a:lnTo>
                  <a:lnTo>
                    <a:pt x="146" y="134"/>
                  </a:lnTo>
                  <a:lnTo>
                    <a:pt x="181" y="134"/>
                  </a:lnTo>
                  <a:lnTo>
                    <a:pt x="215" y="0"/>
                  </a:lnTo>
                  <a:lnTo>
                    <a:pt x="252" y="0"/>
                  </a:lnTo>
                  <a:lnTo>
                    <a:pt x="270" y="65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1" name="Freeform 762"/>
            <p:cNvSpPr>
              <a:spLocks/>
            </p:cNvSpPr>
            <p:nvPr/>
          </p:nvSpPr>
          <p:spPr bwMode="auto">
            <a:xfrm>
              <a:off x="2825" y="1209"/>
              <a:ext cx="234" cy="287"/>
            </a:xfrm>
            <a:custGeom>
              <a:avLst/>
              <a:gdLst>
                <a:gd name="T0" fmla="*/ 68 w 467"/>
                <a:gd name="T1" fmla="*/ 16 h 575"/>
                <a:gd name="T2" fmla="*/ 68 w 467"/>
                <a:gd name="T3" fmla="*/ 27 h 575"/>
                <a:gd name="T4" fmla="*/ 72 w 467"/>
                <a:gd name="T5" fmla="*/ 38 h 575"/>
                <a:gd name="T6" fmla="*/ 82 w 467"/>
                <a:gd name="T7" fmla="*/ 38 h 575"/>
                <a:gd name="T8" fmla="*/ 95 w 467"/>
                <a:gd name="T9" fmla="*/ 33 h 575"/>
                <a:gd name="T10" fmla="*/ 108 w 467"/>
                <a:gd name="T11" fmla="*/ 55 h 575"/>
                <a:gd name="T12" fmla="*/ 113 w 467"/>
                <a:gd name="T13" fmla="*/ 71 h 575"/>
                <a:gd name="T14" fmla="*/ 113 w 467"/>
                <a:gd name="T15" fmla="*/ 110 h 575"/>
                <a:gd name="T16" fmla="*/ 117 w 467"/>
                <a:gd name="T17" fmla="*/ 121 h 575"/>
                <a:gd name="T18" fmla="*/ 117 w 467"/>
                <a:gd name="T19" fmla="*/ 138 h 575"/>
                <a:gd name="T20" fmla="*/ 108 w 467"/>
                <a:gd name="T21" fmla="*/ 143 h 575"/>
                <a:gd name="T22" fmla="*/ 82 w 467"/>
                <a:gd name="T23" fmla="*/ 132 h 575"/>
                <a:gd name="T24" fmla="*/ 54 w 467"/>
                <a:gd name="T25" fmla="*/ 132 h 575"/>
                <a:gd name="T26" fmla="*/ 14 w 467"/>
                <a:gd name="T27" fmla="*/ 77 h 575"/>
                <a:gd name="T28" fmla="*/ 0 w 467"/>
                <a:gd name="T29" fmla="*/ 33 h 575"/>
                <a:gd name="T30" fmla="*/ 14 w 467"/>
                <a:gd name="T31" fmla="*/ 33 h 575"/>
                <a:gd name="T32" fmla="*/ 23 w 467"/>
                <a:gd name="T33" fmla="*/ 27 h 575"/>
                <a:gd name="T34" fmla="*/ 37 w 467"/>
                <a:gd name="T35" fmla="*/ 33 h 575"/>
                <a:gd name="T36" fmla="*/ 46 w 467"/>
                <a:gd name="T37" fmla="*/ 33 h 575"/>
                <a:gd name="T38" fmla="*/ 54 w 467"/>
                <a:gd name="T39" fmla="*/ 0 h 575"/>
                <a:gd name="T40" fmla="*/ 63 w 467"/>
                <a:gd name="T41" fmla="*/ 0 h 575"/>
                <a:gd name="T42" fmla="*/ 68 w 467"/>
                <a:gd name="T43" fmla="*/ 16 h 5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7"/>
                <a:gd name="T67" fmla="*/ 0 h 575"/>
                <a:gd name="T68" fmla="*/ 467 w 467"/>
                <a:gd name="T69" fmla="*/ 575 h 5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7" h="575">
                  <a:moveTo>
                    <a:pt x="270" y="65"/>
                  </a:moveTo>
                  <a:lnTo>
                    <a:pt x="270" y="109"/>
                  </a:lnTo>
                  <a:lnTo>
                    <a:pt x="287" y="155"/>
                  </a:lnTo>
                  <a:lnTo>
                    <a:pt x="325" y="155"/>
                  </a:lnTo>
                  <a:lnTo>
                    <a:pt x="378" y="134"/>
                  </a:lnTo>
                  <a:lnTo>
                    <a:pt x="431" y="220"/>
                  </a:lnTo>
                  <a:lnTo>
                    <a:pt x="449" y="287"/>
                  </a:lnTo>
                  <a:lnTo>
                    <a:pt x="449" y="441"/>
                  </a:lnTo>
                  <a:lnTo>
                    <a:pt x="467" y="485"/>
                  </a:lnTo>
                  <a:lnTo>
                    <a:pt x="467" y="552"/>
                  </a:lnTo>
                  <a:lnTo>
                    <a:pt x="431" y="575"/>
                  </a:lnTo>
                  <a:lnTo>
                    <a:pt x="325" y="531"/>
                  </a:lnTo>
                  <a:lnTo>
                    <a:pt x="215" y="531"/>
                  </a:lnTo>
                  <a:lnTo>
                    <a:pt x="55" y="308"/>
                  </a:lnTo>
                  <a:lnTo>
                    <a:pt x="0" y="134"/>
                  </a:lnTo>
                  <a:lnTo>
                    <a:pt x="55" y="134"/>
                  </a:lnTo>
                  <a:lnTo>
                    <a:pt x="89" y="109"/>
                  </a:lnTo>
                  <a:lnTo>
                    <a:pt x="146" y="134"/>
                  </a:lnTo>
                  <a:lnTo>
                    <a:pt x="181" y="134"/>
                  </a:lnTo>
                  <a:lnTo>
                    <a:pt x="215" y="0"/>
                  </a:lnTo>
                  <a:lnTo>
                    <a:pt x="252" y="0"/>
                  </a:lnTo>
                  <a:lnTo>
                    <a:pt x="270" y="6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7" name="Freeform 764"/>
          <p:cNvSpPr>
            <a:spLocks/>
          </p:cNvSpPr>
          <p:nvPr/>
        </p:nvSpPr>
        <p:spPr bwMode="auto">
          <a:xfrm>
            <a:off x="4856163" y="2024063"/>
            <a:ext cx="412750" cy="420687"/>
          </a:xfrm>
          <a:custGeom>
            <a:avLst/>
            <a:gdLst>
              <a:gd name="T0" fmla="*/ 226814055 w 520"/>
              <a:gd name="T1" fmla="*/ 68415900 h 531"/>
              <a:gd name="T2" fmla="*/ 236894675 w 520"/>
              <a:gd name="T3" fmla="*/ 81596628 h 531"/>
              <a:gd name="T4" fmla="*/ 282887704 w 520"/>
              <a:gd name="T5" fmla="*/ 138086731 h 531"/>
              <a:gd name="T6" fmla="*/ 304938862 w 520"/>
              <a:gd name="T7" fmla="*/ 165703908 h 531"/>
              <a:gd name="T8" fmla="*/ 304938862 w 520"/>
              <a:gd name="T9" fmla="*/ 208385051 h 531"/>
              <a:gd name="T10" fmla="*/ 327620258 w 520"/>
              <a:gd name="T11" fmla="*/ 221566571 h 531"/>
              <a:gd name="T12" fmla="*/ 316279163 w 520"/>
              <a:gd name="T13" fmla="*/ 249183748 h 531"/>
              <a:gd name="T14" fmla="*/ 316279163 w 520"/>
              <a:gd name="T15" fmla="*/ 333291004 h 531"/>
              <a:gd name="T16" fmla="*/ 316279163 w 520"/>
              <a:gd name="T17" fmla="*/ 305673826 h 531"/>
              <a:gd name="T18" fmla="*/ 304938862 w 520"/>
              <a:gd name="T19" fmla="*/ 276800926 h 531"/>
              <a:gd name="T20" fmla="*/ 293597768 w 520"/>
              <a:gd name="T21" fmla="*/ 276800926 h 531"/>
              <a:gd name="T22" fmla="*/ 190901597 w 520"/>
              <a:gd name="T23" fmla="*/ 305673826 h 531"/>
              <a:gd name="T24" fmla="*/ 147428724 w 520"/>
              <a:gd name="T25" fmla="*/ 289981654 h 531"/>
              <a:gd name="T26" fmla="*/ 134827949 w 520"/>
              <a:gd name="T27" fmla="*/ 305673826 h 531"/>
              <a:gd name="T28" fmla="*/ 124117885 w 520"/>
              <a:gd name="T29" fmla="*/ 305673826 h 531"/>
              <a:gd name="T30" fmla="*/ 101436465 w 520"/>
              <a:gd name="T31" fmla="*/ 333291004 h 531"/>
              <a:gd name="T32" fmla="*/ 68044212 w 520"/>
              <a:gd name="T33" fmla="*/ 305673826 h 531"/>
              <a:gd name="T34" fmla="*/ 44732566 w 520"/>
              <a:gd name="T35" fmla="*/ 333291004 h 531"/>
              <a:gd name="T36" fmla="*/ 22051165 w 520"/>
              <a:gd name="T37" fmla="*/ 318854554 h 531"/>
              <a:gd name="T38" fmla="*/ 0 w 520"/>
              <a:gd name="T39" fmla="*/ 305673826 h 531"/>
              <a:gd name="T40" fmla="*/ 22051165 w 520"/>
              <a:gd name="T41" fmla="*/ 289981654 h 531"/>
              <a:gd name="T42" fmla="*/ 10710861 w 520"/>
              <a:gd name="T43" fmla="*/ 249183748 h 531"/>
              <a:gd name="T44" fmla="*/ 22051165 w 520"/>
              <a:gd name="T45" fmla="*/ 221566571 h 531"/>
              <a:gd name="T46" fmla="*/ 0 w 520"/>
              <a:gd name="T47" fmla="*/ 180140358 h 531"/>
              <a:gd name="T48" fmla="*/ 10710861 w 520"/>
              <a:gd name="T49" fmla="*/ 96033078 h 531"/>
              <a:gd name="T50" fmla="*/ 22051165 w 520"/>
              <a:gd name="T51" fmla="*/ 81596628 h 531"/>
              <a:gd name="T52" fmla="*/ 33392265 w 520"/>
              <a:gd name="T53" fmla="*/ 68415900 h 531"/>
              <a:gd name="T54" fmla="*/ 44732566 w 520"/>
              <a:gd name="T55" fmla="*/ 40798710 h 531"/>
              <a:gd name="T56" fmla="*/ 68044212 w 520"/>
              <a:gd name="T57" fmla="*/ 26362260 h 531"/>
              <a:gd name="T58" fmla="*/ 78124832 w 520"/>
              <a:gd name="T59" fmla="*/ 0 h 531"/>
              <a:gd name="T60" fmla="*/ 180820977 w 520"/>
              <a:gd name="T61" fmla="*/ 40798710 h 531"/>
              <a:gd name="T62" fmla="*/ 226814055 w 520"/>
              <a:gd name="T63" fmla="*/ 68415900 h 5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0"/>
              <a:gd name="T97" fmla="*/ 0 h 531"/>
              <a:gd name="T98" fmla="*/ 520 w 520"/>
              <a:gd name="T99" fmla="*/ 531 h 5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0" h="531">
                <a:moveTo>
                  <a:pt x="360" y="109"/>
                </a:moveTo>
                <a:lnTo>
                  <a:pt x="376" y="130"/>
                </a:lnTo>
                <a:lnTo>
                  <a:pt x="449" y="220"/>
                </a:lnTo>
                <a:lnTo>
                  <a:pt x="484" y="264"/>
                </a:lnTo>
                <a:lnTo>
                  <a:pt x="484" y="332"/>
                </a:lnTo>
                <a:lnTo>
                  <a:pt x="520" y="353"/>
                </a:lnTo>
                <a:lnTo>
                  <a:pt x="502" y="397"/>
                </a:lnTo>
                <a:lnTo>
                  <a:pt x="502" y="531"/>
                </a:lnTo>
                <a:lnTo>
                  <a:pt x="502" y="487"/>
                </a:lnTo>
                <a:lnTo>
                  <a:pt x="484" y="441"/>
                </a:lnTo>
                <a:lnTo>
                  <a:pt x="466" y="441"/>
                </a:lnTo>
                <a:lnTo>
                  <a:pt x="303" y="487"/>
                </a:lnTo>
                <a:lnTo>
                  <a:pt x="234" y="462"/>
                </a:lnTo>
                <a:lnTo>
                  <a:pt x="214" y="487"/>
                </a:lnTo>
                <a:lnTo>
                  <a:pt x="197" y="487"/>
                </a:lnTo>
                <a:lnTo>
                  <a:pt x="161" y="531"/>
                </a:lnTo>
                <a:lnTo>
                  <a:pt x="108" y="487"/>
                </a:lnTo>
                <a:lnTo>
                  <a:pt x="71" y="531"/>
                </a:lnTo>
                <a:lnTo>
                  <a:pt x="35" y="508"/>
                </a:lnTo>
                <a:lnTo>
                  <a:pt x="0" y="487"/>
                </a:lnTo>
                <a:lnTo>
                  <a:pt x="35" y="462"/>
                </a:lnTo>
                <a:lnTo>
                  <a:pt x="17" y="397"/>
                </a:lnTo>
                <a:lnTo>
                  <a:pt x="35" y="353"/>
                </a:lnTo>
                <a:lnTo>
                  <a:pt x="0" y="287"/>
                </a:lnTo>
                <a:lnTo>
                  <a:pt x="17" y="153"/>
                </a:lnTo>
                <a:lnTo>
                  <a:pt x="35" y="130"/>
                </a:lnTo>
                <a:lnTo>
                  <a:pt x="53" y="109"/>
                </a:lnTo>
                <a:lnTo>
                  <a:pt x="71" y="65"/>
                </a:lnTo>
                <a:lnTo>
                  <a:pt x="108" y="42"/>
                </a:lnTo>
                <a:lnTo>
                  <a:pt x="124" y="0"/>
                </a:lnTo>
                <a:lnTo>
                  <a:pt x="287" y="65"/>
                </a:lnTo>
                <a:lnTo>
                  <a:pt x="360" y="10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24" name="Group 767"/>
          <p:cNvGrpSpPr>
            <a:grpSpLocks/>
          </p:cNvGrpSpPr>
          <p:nvPr/>
        </p:nvGrpSpPr>
        <p:grpSpPr bwMode="auto">
          <a:xfrm>
            <a:off x="4856163" y="2024063"/>
            <a:ext cx="412750" cy="420687"/>
            <a:chOff x="3059" y="1275"/>
            <a:chExt cx="260" cy="265"/>
          </a:xfrm>
        </p:grpSpPr>
        <p:sp>
          <p:nvSpPr>
            <p:cNvPr id="4568" name="Freeform 765"/>
            <p:cNvSpPr>
              <a:spLocks/>
            </p:cNvSpPr>
            <p:nvPr/>
          </p:nvSpPr>
          <p:spPr bwMode="auto">
            <a:xfrm>
              <a:off x="3059" y="1275"/>
              <a:ext cx="260" cy="265"/>
            </a:xfrm>
            <a:custGeom>
              <a:avLst/>
              <a:gdLst>
                <a:gd name="T0" fmla="*/ 90 w 520"/>
                <a:gd name="T1" fmla="*/ 27 h 531"/>
                <a:gd name="T2" fmla="*/ 94 w 520"/>
                <a:gd name="T3" fmla="*/ 32 h 531"/>
                <a:gd name="T4" fmla="*/ 112 w 520"/>
                <a:gd name="T5" fmla="*/ 55 h 531"/>
                <a:gd name="T6" fmla="*/ 121 w 520"/>
                <a:gd name="T7" fmla="*/ 66 h 531"/>
                <a:gd name="T8" fmla="*/ 121 w 520"/>
                <a:gd name="T9" fmla="*/ 83 h 531"/>
                <a:gd name="T10" fmla="*/ 130 w 520"/>
                <a:gd name="T11" fmla="*/ 88 h 531"/>
                <a:gd name="T12" fmla="*/ 125 w 520"/>
                <a:gd name="T13" fmla="*/ 99 h 531"/>
                <a:gd name="T14" fmla="*/ 125 w 520"/>
                <a:gd name="T15" fmla="*/ 132 h 531"/>
                <a:gd name="T16" fmla="*/ 125 w 520"/>
                <a:gd name="T17" fmla="*/ 121 h 531"/>
                <a:gd name="T18" fmla="*/ 121 w 520"/>
                <a:gd name="T19" fmla="*/ 110 h 531"/>
                <a:gd name="T20" fmla="*/ 116 w 520"/>
                <a:gd name="T21" fmla="*/ 110 h 531"/>
                <a:gd name="T22" fmla="*/ 75 w 520"/>
                <a:gd name="T23" fmla="*/ 121 h 531"/>
                <a:gd name="T24" fmla="*/ 58 w 520"/>
                <a:gd name="T25" fmla="*/ 115 h 531"/>
                <a:gd name="T26" fmla="*/ 53 w 520"/>
                <a:gd name="T27" fmla="*/ 121 h 531"/>
                <a:gd name="T28" fmla="*/ 49 w 520"/>
                <a:gd name="T29" fmla="*/ 121 h 531"/>
                <a:gd name="T30" fmla="*/ 40 w 520"/>
                <a:gd name="T31" fmla="*/ 132 h 531"/>
                <a:gd name="T32" fmla="*/ 27 w 520"/>
                <a:gd name="T33" fmla="*/ 121 h 531"/>
                <a:gd name="T34" fmla="*/ 17 w 520"/>
                <a:gd name="T35" fmla="*/ 132 h 531"/>
                <a:gd name="T36" fmla="*/ 8 w 520"/>
                <a:gd name="T37" fmla="*/ 127 h 531"/>
                <a:gd name="T38" fmla="*/ 0 w 520"/>
                <a:gd name="T39" fmla="*/ 121 h 531"/>
                <a:gd name="T40" fmla="*/ 8 w 520"/>
                <a:gd name="T41" fmla="*/ 115 h 531"/>
                <a:gd name="T42" fmla="*/ 4 w 520"/>
                <a:gd name="T43" fmla="*/ 99 h 531"/>
                <a:gd name="T44" fmla="*/ 8 w 520"/>
                <a:gd name="T45" fmla="*/ 88 h 531"/>
                <a:gd name="T46" fmla="*/ 0 w 520"/>
                <a:gd name="T47" fmla="*/ 71 h 531"/>
                <a:gd name="T48" fmla="*/ 4 w 520"/>
                <a:gd name="T49" fmla="*/ 38 h 531"/>
                <a:gd name="T50" fmla="*/ 8 w 520"/>
                <a:gd name="T51" fmla="*/ 32 h 531"/>
                <a:gd name="T52" fmla="*/ 13 w 520"/>
                <a:gd name="T53" fmla="*/ 27 h 531"/>
                <a:gd name="T54" fmla="*/ 17 w 520"/>
                <a:gd name="T55" fmla="*/ 16 h 531"/>
                <a:gd name="T56" fmla="*/ 27 w 520"/>
                <a:gd name="T57" fmla="*/ 10 h 531"/>
                <a:gd name="T58" fmla="*/ 31 w 520"/>
                <a:gd name="T59" fmla="*/ 0 h 531"/>
                <a:gd name="T60" fmla="*/ 71 w 520"/>
                <a:gd name="T61" fmla="*/ 16 h 531"/>
                <a:gd name="T62" fmla="*/ 90 w 520"/>
                <a:gd name="T63" fmla="*/ 27 h 5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0"/>
                <a:gd name="T97" fmla="*/ 0 h 531"/>
                <a:gd name="T98" fmla="*/ 520 w 520"/>
                <a:gd name="T99" fmla="*/ 531 h 5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0" h="531">
                  <a:moveTo>
                    <a:pt x="360" y="109"/>
                  </a:moveTo>
                  <a:lnTo>
                    <a:pt x="376" y="130"/>
                  </a:lnTo>
                  <a:lnTo>
                    <a:pt x="449" y="220"/>
                  </a:lnTo>
                  <a:lnTo>
                    <a:pt x="484" y="264"/>
                  </a:lnTo>
                  <a:lnTo>
                    <a:pt x="484" y="332"/>
                  </a:lnTo>
                  <a:lnTo>
                    <a:pt x="520" y="353"/>
                  </a:lnTo>
                  <a:lnTo>
                    <a:pt x="502" y="397"/>
                  </a:lnTo>
                  <a:lnTo>
                    <a:pt x="502" y="531"/>
                  </a:lnTo>
                  <a:lnTo>
                    <a:pt x="502" y="487"/>
                  </a:lnTo>
                  <a:lnTo>
                    <a:pt x="484" y="441"/>
                  </a:lnTo>
                  <a:lnTo>
                    <a:pt x="466" y="441"/>
                  </a:lnTo>
                  <a:lnTo>
                    <a:pt x="303" y="487"/>
                  </a:lnTo>
                  <a:lnTo>
                    <a:pt x="234" y="462"/>
                  </a:lnTo>
                  <a:lnTo>
                    <a:pt x="214" y="487"/>
                  </a:lnTo>
                  <a:lnTo>
                    <a:pt x="197" y="487"/>
                  </a:lnTo>
                  <a:lnTo>
                    <a:pt x="161" y="531"/>
                  </a:lnTo>
                  <a:lnTo>
                    <a:pt x="108" y="487"/>
                  </a:lnTo>
                  <a:lnTo>
                    <a:pt x="71" y="531"/>
                  </a:lnTo>
                  <a:lnTo>
                    <a:pt x="35" y="508"/>
                  </a:lnTo>
                  <a:lnTo>
                    <a:pt x="0" y="487"/>
                  </a:lnTo>
                  <a:lnTo>
                    <a:pt x="35" y="462"/>
                  </a:lnTo>
                  <a:lnTo>
                    <a:pt x="17" y="397"/>
                  </a:lnTo>
                  <a:lnTo>
                    <a:pt x="35" y="353"/>
                  </a:lnTo>
                  <a:lnTo>
                    <a:pt x="0" y="287"/>
                  </a:lnTo>
                  <a:lnTo>
                    <a:pt x="17" y="153"/>
                  </a:lnTo>
                  <a:lnTo>
                    <a:pt x="35" y="130"/>
                  </a:lnTo>
                  <a:lnTo>
                    <a:pt x="53" y="109"/>
                  </a:lnTo>
                  <a:lnTo>
                    <a:pt x="71" y="65"/>
                  </a:lnTo>
                  <a:lnTo>
                    <a:pt x="108" y="42"/>
                  </a:lnTo>
                  <a:lnTo>
                    <a:pt x="124" y="0"/>
                  </a:lnTo>
                  <a:lnTo>
                    <a:pt x="287" y="65"/>
                  </a:lnTo>
                  <a:lnTo>
                    <a:pt x="360" y="109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9" name="Freeform 766"/>
            <p:cNvSpPr>
              <a:spLocks/>
            </p:cNvSpPr>
            <p:nvPr/>
          </p:nvSpPr>
          <p:spPr bwMode="auto">
            <a:xfrm>
              <a:off x="3059" y="1275"/>
              <a:ext cx="260" cy="265"/>
            </a:xfrm>
            <a:custGeom>
              <a:avLst/>
              <a:gdLst>
                <a:gd name="T0" fmla="*/ 90 w 520"/>
                <a:gd name="T1" fmla="*/ 27 h 531"/>
                <a:gd name="T2" fmla="*/ 94 w 520"/>
                <a:gd name="T3" fmla="*/ 32 h 531"/>
                <a:gd name="T4" fmla="*/ 112 w 520"/>
                <a:gd name="T5" fmla="*/ 55 h 531"/>
                <a:gd name="T6" fmla="*/ 121 w 520"/>
                <a:gd name="T7" fmla="*/ 66 h 531"/>
                <a:gd name="T8" fmla="*/ 121 w 520"/>
                <a:gd name="T9" fmla="*/ 83 h 531"/>
                <a:gd name="T10" fmla="*/ 130 w 520"/>
                <a:gd name="T11" fmla="*/ 88 h 531"/>
                <a:gd name="T12" fmla="*/ 125 w 520"/>
                <a:gd name="T13" fmla="*/ 99 h 531"/>
                <a:gd name="T14" fmla="*/ 125 w 520"/>
                <a:gd name="T15" fmla="*/ 132 h 531"/>
                <a:gd name="T16" fmla="*/ 125 w 520"/>
                <a:gd name="T17" fmla="*/ 121 h 531"/>
                <a:gd name="T18" fmla="*/ 121 w 520"/>
                <a:gd name="T19" fmla="*/ 110 h 531"/>
                <a:gd name="T20" fmla="*/ 116 w 520"/>
                <a:gd name="T21" fmla="*/ 110 h 531"/>
                <a:gd name="T22" fmla="*/ 75 w 520"/>
                <a:gd name="T23" fmla="*/ 121 h 531"/>
                <a:gd name="T24" fmla="*/ 58 w 520"/>
                <a:gd name="T25" fmla="*/ 115 h 531"/>
                <a:gd name="T26" fmla="*/ 53 w 520"/>
                <a:gd name="T27" fmla="*/ 121 h 531"/>
                <a:gd name="T28" fmla="*/ 49 w 520"/>
                <a:gd name="T29" fmla="*/ 121 h 531"/>
                <a:gd name="T30" fmla="*/ 40 w 520"/>
                <a:gd name="T31" fmla="*/ 132 h 531"/>
                <a:gd name="T32" fmla="*/ 27 w 520"/>
                <a:gd name="T33" fmla="*/ 121 h 531"/>
                <a:gd name="T34" fmla="*/ 17 w 520"/>
                <a:gd name="T35" fmla="*/ 132 h 531"/>
                <a:gd name="T36" fmla="*/ 8 w 520"/>
                <a:gd name="T37" fmla="*/ 127 h 531"/>
                <a:gd name="T38" fmla="*/ 0 w 520"/>
                <a:gd name="T39" fmla="*/ 121 h 531"/>
                <a:gd name="T40" fmla="*/ 8 w 520"/>
                <a:gd name="T41" fmla="*/ 115 h 531"/>
                <a:gd name="T42" fmla="*/ 4 w 520"/>
                <a:gd name="T43" fmla="*/ 99 h 531"/>
                <a:gd name="T44" fmla="*/ 8 w 520"/>
                <a:gd name="T45" fmla="*/ 88 h 531"/>
                <a:gd name="T46" fmla="*/ 0 w 520"/>
                <a:gd name="T47" fmla="*/ 71 h 531"/>
                <a:gd name="T48" fmla="*/ 4 w 520"/>
                <a:gd name="T49" fmla="*/ 38 h 531"/>
                <a:gd name="T50" fmla="*/ 8 w 520"/>
                <a:gd name="T51" fmla="*/ 32 h 531"/>
                <a:gd name="T52" fmla="*/ 13 w 520"/>
                <a:gd name="T53" fmla="*/ 27 h 531"/>
                <a:gd name="T54" fmla="*/ 17 w 520"/>
                <a:gd name="T55" fmla="*/ 16 h 531"/>
                <a:gd name="T56" fmla="*/ 27 w 520"/>
                <a:gd name="T57" fmla="*/ 10 h 531"/>
                <a:gd name="T58" fmla="*/ 31 w 520"/>
                <a:gd name="T59" fmla="*/ 0 h 531"/>
                <a:gd name="T60" fmla="*/ 71 w 520"/>
                <a:gd name="T61" fmla="*/ 16 h 531"/>
                <a:gd name="T62" fmla="*/ 90 w 520"/>
                <a:gd name="T63" fmla="*/ 27 h 5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0"/>
                <a:gd name="T97" fmla="*/ 0 h 531"/>
                <a:gd name="T98" fmla="*/ 520 w 520"/>
                <a:gd name="T99" fmla="*/ 531 h 5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0" h="531">
                  <a:moveTo>
                    <a:pt x="360" y="109"/>
                  </a:moveTo>
                  <a:lnTo>
                    <a:pt x="376" y="130"/>
                  </a:lnTo>
                  <a:lnTo>
                    <a:pt x="449" y="220"/>
                  </a:lnTo>
                  <a:lnTo>
                    <a:pt x="484" y="264"/>
                  </a:lnTo>
                  <a:lnTo>
                    <a:pt x="484" y="332"/>
                  </a:lnTo>
                  <a:lnTo>
                    <a:pt x="520" y="353"/>
                  </a:lnTo>
                  <a:lnTo>
                    <a:pt x="502" y="397"/>
                  </a:lnTo>
                  <a:lnTo>
                    <a:pt x="502" y="531"/>
                  </a:lnTo>
                  <a:lnTo>
                    <a:pt x="502" y="487"/>
                  </a:lnTo>
                  <a:lnTo>
                    <a:pt x="484" y="441"/>
                  </a:lnTo>
                  <a:lnTo>
                    <a:pt x="466" y="441"/>
                  </a:lnTo>
                  <a:lnTo>
                    <a:pt x="303" y="487"/>
                  </a:lnTo>
                  <a:lnTo>
                    <a:pt x="234" y="462"/>
                  </a:lnTo>
                  <a:lnTo>
                    <a:pt x="214" y="487"/>
                  </a:lnTo>
                  <a:lnTo>
                    <a:pt x="197" y="487"/>
                  </a:lnTo>
                  <a:lnTo>
                    <a:pt x="161" y="531"/>
                  </a:lnTo>
                  <a:lnTo>
                    <a:pt x="108" y="487"/>
                  </a:lnTo>
                  <a:lnTo>
                    <a:pt x="71" y="531"/>
                  </a:lnTo>
                  <a:lnTo>
                    <a:pt x="35" y="508"/>
                  </a:lnTo>
                  <a:lnTo>
                    <a:pt x="0" y="487"/>
                  </a:lnTo>
                  <a:lnTo>
                    <a:pt x="35" y="462"/>
                  </a:lnTo>
                  <a:lnTo>
                    <a:pt x="17" y="397"/>
                  </a:lnTo>
                  <a:lnTo>
                    <a:pt x="35" y="353"/>
                  </a:lnTo>
                  <a:lnTo>
                    <a:pt x="0" y="287"/>
                  </a:lnTo>
                  <a:lnTo>
                    <a:pt x="17" y="153"/>
                  </a:lnTo>
                  <a:lnTo>
                    <a:pt x="35" y="130"/>
                  </a:lnTo>
                  <a:lnTo>
                    <a:pt x="53" y="109"/>
                  </a:lnTo>
                  <a:lnTo>
                    <a:pt x="71" y="65"/>
                  </a:lnTo>
                  <a:lnTo>
                    <a:pt x="108" y="42"/>
                  </a:lnTo>
                  <a:lnTo>
                    <a:pt x="124" y="0"/>
                  </a:lnTo>
                  <a:lnTo>
                    <a:pt x="287" y="65"/>
                  </a:lnTo>
                  <a:lnTo>
                    <a:pt x="360" y="10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" name="Freeform 768"/>
          <p:cNvSpPr>
            <a:spLocks/>
          </p:cNvSpPr>
          <p:nvPr/>
        </p:nvSpPr>
        <p:spPr bwMode="auto">
          <a:xfrm>
            <a:off x="5735638" y="2043113"/>
            <a:ext cx="457200" cy="576262"/>
          </a:xfrm>
          <a:custGeom>
            <a:avLst/>
            <a:gdLst>
              <a:gd name="T0" fmla="*/ 363533580 w 575"/>
              <a:gd name="T1" fmla="*/ 165417268 h 728"/>
              <a:gd name="T2" fmla="*/ 363533580 w 575"/>
              <a:gd name="T3" fmla="*/ 179202432 h 728"/>
              <a:gd name="T4" fmla="*/ 329393079 w 575"/>
              <a:gd name="T5" fmla="*/ 179202432 h 728"/>
              <a:gd name="T6" fmla="*/ 306000351 w 575"/>
              <a:gd name="T7" fmla="*/ 234341554 h 728"/>
              <a:gd name="T8" fmla="*/ 295884706 w 575"/>
              <a:gd name="T9" fmla="*/ 275069332 h 728"/>
              <a:gd name="T10" fmla="*/ 262376334 w 575"/>
              <a:gd name="T11" fmla="*/ 303891921 h 728"/>
              <a:gd name="T12" fmla="*/ 262376334 w 575"/>
              <a:gd name="T13" fmla="*/ 344619699 h 728"/>
              <a:gd name="T14" fmla="*/ 214958750 w 575"/>
              <a:gd name="T15" fmla="*/ 344619699 h 728"/>
              <a:gd name="T16" fmla="*/ 205475184 w 575"/>
              <a:gd name="T17" fmla="*/ 372189236 h 728"/>
              <a:gd name="T18" fmla="*/ 181450328 w 575"/>
              <a:gd name="T19" fmla="*/ 401011825 h 728"/>
              <a:gd name="T20" fmla="*/ 147941956 w 575"/>
              <a:gd name="T21" fmla="*/ 441739702 h 728"/>
              <a:gd name="T22" fmla="*/ 125182152 w 575"/>
              <a:gd name="T23" fmla="*/ 456150996 h 728"/>
              <a:gd name="T24" fmla="*/ 103053656 w 575"/>
              <a:gd name="T25" fmla="*/ 412917014 h 728"/>
              <a:gd name="T26" fmla="*/ 69545284 w 575"/>
              <a:gd name="T27" fmla="*/ 401011825 h 728"/>
              <a:gd name="T28" fmla="*/ 69545284 w 575"/>
              <a:gd name="T29" fmla="*/ 372189236 h 728"/>
              <a:gd name="T30" fmla="*/ 56901125 w 575"/>
              <a:gd name="T31" fmla="*/ 359030994 h 728"/>
              <a:gd name="T32" fmla="*/ 33508385 w 575"/>
              <a:gd name="T33" fmla="*/ 359030994 h 728"/>
              <a:gd name="T34" fmla="*/ 10747777 w 575"/>
              <a:gd name="T35" fmla="*/ 359030994 h 728"/>
              <a:gd name="T36" fmla="*/ 33508385 w 575"/>
              <a:gd name="T37" fmla="*/ 318303216 h 728"/>
              <a:gd name="T38" fmla="*/ 33508385 w 575"/>
              <a:gd name="T39" fmla="*/ 290733679 h 728"/>
              <a:gd name="T40" fmla="*/ 0 w 575"/>
              <a:gd name="T41" fmla="*/ 275069332 h 728"/>
              <a:gd name="T42" fmla="*/ 10747777 w 575"/>
              <a:gd name="T43" fmla="*/ 221809443 h 728"/>
              <a:gd name="T44" fmla="*/ 125182152 w 575"/>
              <a:gd name="T45" fmla="*/ 110278195 h 728"/>
              <a:gd name="T46" fmla="*/ 159322653 w 575"/>
              <a:gd name="T47" fmla="*/ 123436437 h 728"/>
              <a:gd name="T48" fmla="*/ 170070426 w 575"/>
              <a:gd name="T49" fmla="*/ 123436437 h 728"/>
              <a:gd name="T50" fmla="*/ 181450328 w 575"/>
              <a:gd name="T51" fmla="*/ 95866876 h 728"/>
              <a:gd name="T52" fmla="*/ 214958750 w 575"/>
              <a:gd name="T53" fmla="*/ 68297339 h 728"/>
              <a:gd name="T54" fmla="*/ 249731380 w 575"/>
              <a:gd name="T55" fmla="*/ 68297339 h 728"/>
              <a:gd name="T56" fmla="*/ 306000351 w 575"/>
              <a:gd name="T57" fmla="*/ 0 h 728"/>
              <a:gd name="T58" fmla="*/ 352153678 w 575"/>
              <a:gd name="T59" fmla="*/ 123436437 h 728"/>
              <a:gd name="T60" fmla="*/ 363533580 w 575"/>
              <a:gd name="T61" fmla="*/ 165417268 h 7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75"/>
              <a:gd name="T94" fmla="*/ 0 h 728"/>
              <a:gd name="T95" fmla="*/ 575 w 575"/>
              <a:gd name="T96" fmla="*/ 728 h 7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75" h="728">
                <a:moveTo>
                  <a:pt x="575" y="264"/>
                </a:moveTo>
                <a:lnTo>
                  <a:pt x="575" y="286"/>
                </a:lnTo>
                <a:lnTo>
                  <a:pt x="521" y="286"/>
                </a:lnTo>
                <a:lnTo>
                  <a:pt x="484" y="374"/>
                </a:lnTo>
                <a:lnTo>
                  <a:pt x="468" y="439"/>
                </a:lnTo>
                <a:lnTo>
                  <a:pt x="415" y="485"/>
                </a:lnTo>
                <a:lnTo>
                  <a:pt x="415" y="550"/>
                </a:lnTo>
                <a:lnTo>
                  <a:pt x="340" y="550"/>
                </a:lnTo>
                <a:lnTo>
                  <a:pt x="325" y="594"/>
                </a:lnTo>
                <a:lnTo>
                  <a:pt x="287" y="640"/>
                </a:lnTo>
                <a:lnTo>
                  <a:pt x="234" y="705"/>
                </a:lnTo>
                <a:lnTo>
                  <a:pt x="198" y="728"/>
                </a:lnTo>
                <a:lnTo>
                  <a:pt x="163" y="659"/>
                </a:lnTo>
                <a:lnTo>
                  <a:pt x="110" y="640"/>
                </a:lnTo>
                <a:lnTo>
                  <a:pt x="110" y="594"/>
                </a:lnTo>
                <a:lnTo>
                  <a:pt x="90" y="573"/>
                </a:lnTo>
                <a:lnTo>
                  <a:pt x="53" y="573"/>
                </a:lnTo>
                <a:lnTo>
                  <a:pt x="17" y="573"/>
                </a:lnTo>
                <a:lnTo>
                  <a:pt x="53" y="508"/>
                </a:lnTo>
                <a:lnTo>
                  <a:pt x="53" y="464"/>
                </a:lnTo>
                <a:lnTo>
                  <a:pt x="0" y="439"/>
                </a:lnTo>
                <a:lnTo>
                  <a:pt x="17" y="354"/>
                </a:lnTo>
                <a:lnTo>
                  <a:pt x="198" y="176"/>
                </a:lnTo>
                <a:lnTo>
                  <a:pt x="252" y="197"/>
                </a:lnTo>
                <a:lnTo>
                  <a:pt x="269" y="197"/>
                </a:lnTo>
                <a:lnTo>
                  <a:pt x="287" y="153"/>
                </a:lnTo>
                <a:lnTo>
                  <a:pt x="340" y="109"/>
                </a:lnTo>
                <a:lnTo>
                  <a:pt x="395" y="109"/>
                </a:lnTo>
                <a:lnTo>
                  <a:pt x="484" y="0"/>
                </a:lnTo>
                <a:lnTo>
                  <a:pt x="557" y="197"/>
                </a:lnTo>
                <a:lnTo>
                  <a:pt x="575" y="2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26" name="Group 771"/>
          <p:cNvGrpSpPr>
            <a:grpSpLocks/>
          </p:cNvGrpSpPr>
          <p:nvPr/>
        </p:nvGrpSpPr>
        <p:grpSpPr bwMode="auto">
          <a:xfrm>
            <a:off x="5735638" y="2043113"/>
            <a:ext cx="457200" cy="576262"/>
            <a:chOff x="3613" y="1287"/>
            <a:chExt cx="288" cy="363"/>
          </a:xfrm>
        </p:grpSpPr>
        <p:sp>
          <p:nvSpPr>
            <p:cNvPr id="4566" name="Freeform 769"/>
            <p:cNvSpPr>
              <a:spLocks/>
            </p:cNvSpPr>
            <p:nvPr/>
          </p:nvSpPr>
          <p:spPr bwMode="auto">
            <a:xfrm>
              <a:off x="3613" y="1287"/>
              <a:ext cx="288" cy="363"/>
            </a:xfrm>
            <a:custGeom>
              <a:avLst/>
              <a:gdLst>
                <a:gd name="T0" fmla="*/ 144 w 575"/>
                <a:gd name="T1" fmla="*/ 66 h 728"/>
                <a:gd name="T2" fmla="*/ 144 w 575"/>
                <a:gd name="T3" fmla="*/ 71 h 728"/>
                <a:gd name="T4" fmla="*/ 131 w 575"/>
                <a:gd name="T5" fmla="*/ 71 h 728"/>
                <a:gd name="T6" fmla="*/ 121 w 575"/>
                <a:gd name="T7" fmla="*/ 93 h 728"/>
                <a:gd name="T8" fmla="*/ 117 w 575"/>
                <a:gd name="T9" fmla="*/ 109 h 728"/>
                <a:gd name="T10" fmla="*/ 104 w 575"/>
                <a:gd name="T11" fmla="*/ 121 h 728"/>
                <a:gd name="T12" fmla="*/ 104 w 575"/>
                <a:gd name="T13" fmla="*/ 137 h 728"/>
                <a:gd name="T14" fmla="*/ 85 w 575"/>
                <a:gd name="T15" fmla="*/ 137 h 728"/>
                <a:gd name="T16" fmla="*/ 82 w 575"/>
                <a:gd name="T17" fmla="*/ 148 h 728"/>
                <a:gd name="T18" fmla="*/ 72 w 575"/>
                <a:gd name="T19" fmla="*/ 159 h 728"/>
                <a:gd name="T20" fmla="*/ 59 w 575"/>
                <a:gd name="T21" fmla="*/ 176 h 728"/>
                <a:gd name="T22" fmla="*/ 50 w 575"/>
                <a:gd name="T23" fmla="*/ 181 h 728"/>
                <a:gd name="T24" fmla="*/ 41 w 575"/>
                <a:gd name="T25" fmla="*/ 164 h 728"/>
                <a:gd name="T26" fmla="*/ 28 w 575"/>
                <a:gd name="T27" fmla="*/ 159 h 728"/>
                <a:gd name="T28" fmla="*/ 28 w 575"/>
                <a:gd name="T29" fmla="*/ 148 h 728"/>
                <a:gd name="T30" fmla="*/ 23 w 575"/>
                <a:gd name="T31" fmla="*/ 143 h 728"/>
                <a:gd name="T32" fmla="*/ 14 w 575"/>
                <a:gd name="T33" fmla="*/ 143 h 728"/>
                <a:gd name="T34" fmla="*/ 5 w 575"/>
                <a:gd name="T35" fmla="*/ 143 h 728"/>
                <a:gd name="T36" fmla="*/ 14 w 575"/>
                <a:gd name="T37" fmla="*/ 126 h 728"/>
                <a:gd name="T38" fmla="*/ 14 w 575"/>
                <a:gd name="T39" fmla="*/ 115 h 728"/>
                <a:gd name="T40" fmla="*/ 0 w 575"/>
                <a:gd name="T41" fmla="*/ 109 h 728"/>
                <a:gd name="T42" fmla="*/ 5 w 575"/>
                <a:gd name="T43" fmla="*/ 88 h 728"/>
                <a:gd name="T44" fmla="*/ 50 w 575"/>
                <a:gd name="T45" fmla="*/ 44 h 728"/>
                <a:gd name="T46" fmla="*/ 63 w 575"/>
                <a:gd name="T47" fmla="*/ 49 h 728"/>
                <a:gd name="T48" fmla="*/ 68 w 575"/>
                <a:gd name="T49" fmla="*/ 49 h 728"/>
                <a:gd name="T50" fmla="*/ 72 w 575"/>
                <a:gd name="T51" fmla="*/ 38 h 728"/>
                <a:gd name="T52" fmla="*/ 85 w 575"/>
                <a:gd name="T53" fmla="*/ 27 h 728"/>
                <a:gd name="T54" fmla="*/ 99 w 575"/>
                <a:gd name="T55" fmla="*/ 27 h 728"/>
                <a:gd name="T56" fmla="*/ 121 w 575"/>
                <a:gd name="T57" fmla="*/ 0 h 728"/>
                <a:gd name="T58" fmla="*/ 140 w 575"/>
                <a:gd name="T59" fmla="*/ 49 h 728"/>
                <a:gd name="T60" fmla="*/ 144 w 575"/>
                <a:gd name="T61" fmla="*/ 66 h 7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75"/>
                <a:gd name="T94" fmla="*/ 0 h 728"/>
                <a:gd name="T95" fmla="*/ 575 w 575"/>
                <a:gd name="T96" fmla="*/ 728 h 7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75" h="728">
                  <a:moveTo>
                    <a:pt x="575" y="264"/>
                  </a:moveTo>
                  <a:lnTo>
                    <a:pt x="575" y="286"/>
                  </a:lnTo>
                  <a:lnTo>
                    <a:pt x="521" y="286"/>
                  </a:lnTo>
                  <a:lnTo>
                    <a:pt x="484" y="374"/>
                  </a:lnTo>
                  <a:lnTo>
                    <a:pt x="468" y="439"/>
                  </a:lnTo>
                  <a:lnTo>
                    <a:pt x="415" y="485"/>
                  </a:lnTo>
                  <a:lnTo>
                    <a:pt x="415" y="550"/>
                  </a:lnTo>
                  <a:lnTo>
                    <a:pt x="340" y="550"/>
                  </a:lnTo>
                  <a:lnTo>
                    <a:pt x="325" y="594"/>
                  </a:lnTo>
                  <a:lnTo>
                    <a:pt x="287" y="640"/>
                  </a:lnTo>
                  <a:lnTo>
                    <a:pt x="234" y="705"/>
                  </a:lnTo>
                  <a:lnTo>
                    <a:pt x="198" y="728"/>
                  </a:lnTo>
                  <a:lnTo>
                    <a:pt x="163" y="659"/>
                  </a:lnTo>
                  <a:lnTo>
                    <a:pt x="110" y="640"/>
                  </a:lnTo>
                  <a:lnTo>
                    <a:pt x="110" y="594"/>
                  </a:lnTo>
                  <a:lnTo>
                    <a:pt x="90" y="573"/>
                  </a:lnTo>
                  <a:lnTo>
                    <a:pt x="53" y="573"/>
                  </a:lnTo>
                  <a:lnTo>
                    <a:pt x="17" y="573"/>
                  </a:lnTo>
                  <a:lnTo>
                    <a:pt x="53" y="508"/>
                  </a:lnTo>
                  <a:lnTo>
                    <a:pt x="53" y="464"/>
                  </a:lnTo>
                  <a:lnTo>
                    <a:pt x="0" y="439"/>
                  </a:lnTo>
                  <a:lnTo>
                    <a:pt x="17" y="354"/>
                  </a:lnTo>
                  <a:lnTo>
                    <a:pt x="198" y="176"/>
                  </a:lnTo>
                  <a:lnTo>
                    <a:pt x="252" y="197"/>
                  </a:lnTo>
                  <a:lnTo>
                    <a:pt x="269" y="197"/>
                  </a:lnTo>
                  <a:lnTo>
                    <a:pt x="287" y="153"/>
                  </a:lnTo>
                  <a:lnTo>
                    <a:pt x="340" y="109"/>
                  </a:lnTo>
                  <a:lnTo>
                    <a:pt x="395" y="109"/>
                  </a:lnTo>
                  <a:lnTo>
                    <a:pt x="484" y="0"/>
                  </a:lnTo>
                  <a:lnTo>
                    <a:pt x="557" y="197"/>
                  </a:lnTo>
                  <a:lnTo>
                    <a:pt x="575" y="264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7" name="Freeform 770"/>
            <p:cNvSpPr>
              <a:spLocks/>
            </p:cNvSpPr>
            <p:nvPr/>
          </p:nvSpPr>
          <p:spPr bwMode="auto">
            <a:xfrm>
              <a:off x="3613" y="1287"/>
              <a:ext cx="288" cy="363"/>
            </a:xfrm>
            <a:custGeom>
              <a:avLst/>
              <a:gdLst>
                <a:gd name="T0" fmla="*/ 144 w 575"/>
                <a:gd name="T1" fmla="*/ 66 h 728"/>
                <a:gd name="T2" fmla="*/ 144 w 575"/>
                <a:gd name="T3" fmla="*/ 71 h 728"/>
                <a:gd name="T4" fmla="*/ 131 w 575"/>
                <a:gd name="T5" fmla="*/ 71 h 728"/>
                <a:gd name="T6" fmla="*/ 121 w 575"/>
                <a:gd name="T7" fmla="*/ 93 h 728"/>
                <a:gd name="T8" fmla="*/ 117 w 575"/>
                <a:gd name="T9" fmla="*/ 109 h 728"/>
                <a:gd name="T10" fmla="*/ 104 w 575"/>
                <a:gd name="T11" fmla="*/ 121 h 728"/>
                <a:gd name="T12" fmla="*/ 104 w 575"/>
                <a:gd name="T13" fmla="*/ 137 h 728"/>
                <a:gd name="T14" fmla="*/ 85 w 575"/>
                <a:gd name="T15" fmla="*/ 137 h 728"/>
                <a:gd name="T16" fmla="*/ 82 w 575"/>
                <a:gd name="T17" fmla="*/ 148 h 728"/>
                <a:gd name="T18" fmla="*/ 72 w 575"/>
                <a:gd name="T19" fmla="*/ 159 h 728"/>
                <a:gd name="T20" fmla="*/ 59 w 575"/>
                <a:gd name="T21" fmla="*/ 176 h 728"/>
                <a:gd name="T22" fmla="*/ 50 w 575"/>
                <a:gd name="T23" fmla="*/ 181 h 728"/>
                <a:gd name="T24" fmla="*/ 41 w 575"/>
                <a:gd name="T25" fmla="*/ 164 h 728"/>
                <a:gd name="T26" fmla="*/ 28 w 575"/>
                <a:gd name="T27" fmla="*/ 159 h 728"/>
                <a:gd name="T28" fmla="*/ 28 w 575"/>
                <a:gd name="T29" fmla="*/ 148 h 728"/>
                <a:gd name="T30" fmla="*/ 23 w 575"/>
                <a:gd name="T31" fmla="*/ 143 h 728"/>
                <a:gd name="T32" fmla="*/ 14 w 575"/>
                <a:gd name="T33" fmla="*/ 143 h 728"/>
                <a:gd name="T34" fmla="*/ 5 w 575"/>
                <a:gd name="T35" fmla="*/ 143 h 728"/>
                <a:gd name="T36" fmla="*/ 14 w 575"/>
                <a:gd name="T37" fmla="*/ 126 h 728"/>
                <a:gd name="T38" fmla="*/ 14 w 575"/>
                <a:gd name="T39" fmla="*/ 115 h 728"/>
                <a:gd name="T40" fmla="*/ 0 w 575"/>
                <a:gd name="T41" fmla="*/ 109 h 728"/>
                <a:gd name="T42" fmla="*/ 5 w 575"/>
                <a:gd name="T43" fmla="*/ 88 h 728"/>
                <a:gd name="T44" fmla="*/ 50 w 575"/>
                <a:gd name="T45" fmla="*/ 44 h 728"/>
                <a:gd name="T46" fmla="*/ 63 w 575"/>
                <a:gd name="T47" fmla="*/ 49 h 728"/>
                <a:gd name="T48" fmla="*/ 68 w 575"/>
                <a:gd name="T49" fmla="*/ 49 h 728"/>
                <a:gd name="T50" fmla="*/ 72 w 575"/>
                <a:gd name="T51" fmla="*/ 38 h 728"/>
                <a:gd name="T52" fmla="*/ 85 w 575"/>
                <a:gd name="T53" fmla="*/ 27 h 728"/>
                <a:gd name="T54" fmla="*/ 99 w 575"/>
                <a:gd name="T55" fmla="*/ 27 h 728"/>
                <a:gd name="T56" fmla="*/ 121 w 575"/>
                <a:gd name="T57" fmla="*/ 0 h 728"/>
                <a:gd name="T58" fmla="*/ 140 w 575"/>
                <a:gd name="T59" fmla="*/ 49 h 728"/>
                <a:gd name="T60" fmla="*/ 144 w 575"/>
                <a:gd name="T61" fmla="*/ 66 h 7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75"/>
                <a:gd name="T94" fmla="*/ 0 h 728"/>
                <a:gd name="T95" fmla="*/ 575 w 575"/>
                <a:gd name="T96" fmla="*/ 728 h 7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75" h="728">
                  <a:moveTo>
                    <a:pt x="575" y="264"/>
                  </a:moveTo>
                  <a:lnTo>
                    <a:pt x="575" y="286"/>
                  </a:lnTo>
                  <a:lnTo>
                    <a:pt x="521" y="286"/>
                  </a:lnTo>
                  <a:lnTo>
                    <a:pt x="484" y="374"/>
                  </a:lnTo>
                  <a:lnTo>
                    <a:pt x="468" y="439"/>
                  </a:lnTo>
                  <a:lnTo>
                    <a:pt x="415" y="485"/>
                  </a:lnTo>
                  <a:lnTo>
                    <a:pt x="415" y="550"/>
                  </a:lnTo>
                  <a:lnTo>
                    <a:pt x="340" y="550"/>
                  </a:lnTo>
                  <a:lnTo>
                    <a:pt x="325" y="594"/>
                  </a:lnTo>
                  <a:lnTo>
                    <a:pt x="287" y="640"/>
                  </a:lnTo>
                  <a:lnTo>
                    <a:pt x="234" y="705"/>
                  </a:lnTo>
                  <a:lnTo>
                    <a:pt x="198" y="728"/>
                  </a:lnTo>
                  <a:lnTo>
                    <a:pt x="163" y="659"/>
                  </a:lnTo>
                  <a:lnTo>
                    <a:pt x="110" y="640"/>
                  </a:lnTo>
                  <a:lnTo>
                    <a:pt x="110" y="594"/>
                  </a:lnTo>
                  <a:lnTo>
                    <a:pt x="90" y="573"/>
                  </a:lnTo>
                  <a:lnTo>
                    <a:pt x="53" y="573"/>
                  </a:lnTo>
                  <a:lnTo>
                    <a:pt x="17" y="573"/>
                  </a:lnTo>
                  <a:lnTo>
                    <a:pt x="53" y="508"/>
                  </a:lnTo>
                  <a:lnTo>
                    <a:pt x="53" y="464"/>
                  </a:lnTo>
                  <a:lnTo>
                    <a:pt x="0" y="439"/>
                  </a:lnTo>
                  <a:lnTo>
                    <a:pt x="17" y="354"/>
                  </a:lnTo>
                  <a:lnTo>
                    <a:pt x="198" y="176"/>
                  </a:lnTo>
                  <a:lnTo>
                    <a:pt x="252" y="197"/>
                  </a:lnTo>
                  <a:lnTo>
                    <a:pt x="269" y="197"/>
                  </a:lnTo>
                  <a:lnTo>
                    <a:pt x="287" y="153"/>
                  </a:lnTo>
                  <a:lnTo>
                    <a:pt x="340" y="109"/>
                  </a:lnTo>
                  <a:lnTo>
                    <a:pt x="395" y="109"/>
                  </a:lnTo>
                  <a:lnTo>
                    <a:pt x="484" y="0"/>
                  </a:lnTo>
                  <a:lnTo>
                    <a:pt x="557" y="197"/>
                  </a:lnTo>
                  <a:lnTo>
                    <a:pt x="575" y="26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1" name="Freeform 772"/>
          <p:cNvSpPr>
            <a:spLocks/>
          </p:cNvSpPr>
          <p:nvPr/>
        </p:nvSpPr>
        <p:spPr bwMode="auto">
          <a:xfrm>
            <a:off x="3846513" y="2060575"/>
            <a:ext cx="539750" cy="647700"/>
          </a:xfrm>
          <a:custGeom>
            <a:avLst/>
            <a:gdLst>
              <a:gd name="T0" fmla="*/ 135918073 w 682"/>
              <a:gd name="T1" fmla="*/ 0 h 816"/>
              <a:gd name="T2" fmla="*/ 180388867 w 682"/>
              <a:gd name="T3" fmla="*/ 27721723 h 816"/>
              <a:gd name="T4" fmla="*/ 213585112 w 682"/>
              <a:gd name="T5" fmla="*/ 55443446 h 816"/>
              <a:gd name="T6" fmla="*/ 226111740 w 682"/>
              <a:gd name="T7" fmla="*/ 55443446 h 816"/>
              <a:gd name="T8" fmla="*/ 259308727 w 682"/>
              <a:gd name="T9" fmla="*/ 55443446 h 816"/>
              <a:gd name="T10" fmla="*/ 270582534 w 682"/>
              <a:gd name="T11" fmla="*/ 69934141 h 816"/>
              <a:gd name="T12" fmla="*/ 292504923 w 682"/>
              <a:gd name="T13" fmla="*/ 97655852 h 816"/>
              <a:gd name="T14" fmla="*/ 405874542 w 682"/>
              <a:gd name="T15" fmla="*/ 139868283 h 816"/>
              <a:gd name="T16" fmla="*/ 427170225 w 682"/>
              <a:gd name="T17" fmla="*/ 194682260 h 816"/>
              <a:gd name="T18" fmla="*/ 393973930 w 682"/>
              <a:gd name="T19" fmla="*/ 235635035 h 816"/>
              <a:gd name="T20" fmla="*/ 393973930 w 682"/>
              <a:gd name="T21" fmla="*/ 263355952 h 816"/>
              <a:gd name="T22" fmla="*/ 371424734 w 682"/>
              <a:gd name="T23" fmla="*/ 292338137 h 816"/>
              <a:gd name="T24" fmla="*/ 382699332 w 682"/>
              <a:gd name="T25" fmla="*/ 347781558 h 816"/>
              <a:gd name="T26" fmla="*/ 360776942 w 682"/>
              <a:gd name="T27" fmla="*/ 375503268 h 816"/>
              <a:gd name="T28" fmla="*/ 360776942 w 682"/>
              <a:gd name="T29" fmla="*/ 417715773 h 816"/>
              <a:gd name="T30" fmla="*/ 326953940 w 682"/>
              <a:gd name="T31" fmla="*/ 430946788 h 816"/>
              <a:gd name="T32" fmla="*/ 326953940 w 682"/>
              <a:gd name="T33" fmla="*/ 458668499 h 816"/>
              <a:gd name="T34" fmla="*/ 326953940 w 682"/>
              <a:gd name="T35" fmla="*/ 499621224 h 816"/>
              <a:gd name="T36" fmla="*/ 303779521 w 682"/>
              <a:gd name="T37" fmla="*/ 486390209 h 816"/>
              <a:gd name="T38" fmla="*/ 281231117 w 682"/>
              <a:gd name="T39" fmla="*/ 458668499 h 816"/>
              <a:gd name="T40" fmla="*/ 246781308 w 682"/>
              <a:gd name="T41" fmla="*/ 473159194 h 816"/>
              <a:gd name="T42" fmla="*/ 236133517 w 682"/>
              <a:gd name="T43" fmla="*/ 499621224 h 816"/>
              <a:gd name="T44" fmla="*/ 213585112 w 682"/>
              <a:gd name="T45" fmla="*/ 514111920 h 816"/>
              <a:gd name="T46" fmla="*/ 191662673 w 682"/>
              <a:gd name="T47" fmla="*/ 486390209 h 816"/>
              <a:gd name="T48" fmla="*/ 180388867 w 682"/>
              <a:gd name="T49" fmla="*/ 445437484 h 816"/>
              <a:gd name="T50" fmla="*/ 145939058 w 682"/>
              <a:gd name="T51" fmla="*/ 430946788 h 816"/>
              <a:gd name="T52" fmla="*/ 135918073 w 682"/>
              <a:gd name="T53" fmla="*/ 417715773 h 816"/>
              <a:gd name="T54" fmla="*/ 11274601 w 682"/>
              <a:gd name="T55" fmla="*/ 401965298 h 816"/>
              <a:gd name="T56" fmla="*/ 11274601 w 682"/>
              <a:gd name="T57" fmla="*/ 389993964 h 816"/>
              <a:gd name="T58" fmla="*/ 11274601 w 682"/>
              <a:gd name="T59" fmla="*/ 375503268 h 816"/>
              <a:gd name="T60" fmla="*/ 0 w 682"/>
              <a:gd name="T61" fmla="*/ 347781558 h 816"/>
              <a:gd name="T62" fmla="*/ 33823015 w 682"/>
              <a:gd name="T63" fmla="*/ 347781558 h 816"/>
              <a:gd name="T64" fmla="*/ 44470806 w 682"/>
              <a:gd name="T65" fmla="*/ 320059847 h 816"/>
              <a:gd name="T66" fmla="*/ 56997446 w 682"/>
              <a:gd name="T67" fmla="*/ 320059847 h 816"/>
              <a:gd name="T68" fmla="*/ 78919836 w 682"/>
              <a:gd name="T69" fmla="*/ 306828832 h 816"/>
              <a:gd name="T70" fmla="*/ 56997446 w 682"/>
              <a:gd name="T71" fmla="*/ 263355952 h 816"/>
              <a:gd name="T72" fmla="*/ 67019223 w 682"/>
              <a:gd name="T73" fmla="*/ 222404020 h 816"/>
              <a:gd name="T74" fmla="*/ 67019223 w 682"/>
              <a:gd name="T75" fmla="*/ 209803243 h 816"/>
              <a:gd name="T76" fmla="*/ 67019223 w 682"/>
              <a:gd name="T77" fmla="*/ 153099298 h 816"/>
              <a:gd name="T78" fmla="*/ 78919836 w 682"/>
              <a:gd name="T79" fmla="*/ 42212419 h 816"/>
              <a:gd name="T80" fmla="*/ 90194433 w 682"/>
              <a:gd name="T81" fmla="*/ 0 h 816"/>
              <a:gd name="T82" fmla="*/ 112742862 w 682"/>
              <a:gd name="T83" fmla="*/ 14490702 h 816"/>
              <a:gd name="T84" fmla="*/ 135918073 w 682"/>
              <a:gd name="T85" fmla="*/ 0 h 8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82"/>
              <a:gd name="T130" fmla="*/ 0 h 816"/>
              <a:gd name="T131" fmla="*/ 682 w 682"/>
              <a:gd name="T132" fmla="*/ 816 h 81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82" h="816">
                <a:moveTo>
                  <a:pt x="217" y="0"/>
                </a:moveTo>
                <a:lnTo>
                  <a:pt x="288" y="44"/>
                </a:lnTo>
                <a:lnTo>
                  <a:pt x="341" y="88"/>
                </a:lnTo>
                <a:lnTo>
                  <a:pt x="361" y="88"/>
                </a:lnTo>
                <a:lnTo>
                  <a:pt x="414" y="88"/>
                </a:lnTo>
                <a:lnTo>
                  <a:pt x="432" y="111"/>
                </a:lnTo>
                <a:lnTo>
                  <a:pt x="467" y="155"/>
                </a:lnTo>
                <a:lnTo>
                  <a:pt x="648" y="222"/>
                </a:lnTo>
                <a:lnTo>
                  <a:pt x="682" y="309"/>
                </a:lnTo>
                <a:lnTo>
                  <a:pt x="629" y="374"/>
                </a:lnTo>
                <a:lnTo>
                  <a:pt x="629" y="418"/>
                </a:lnTo>
                <a:lnTo>
                  <a:pt x="593" y="464"/>
                </a:lnTo>
                <a:lnTo>
                  <a:pt x="611" y="552"/>
                </a:lnTo>
                <a:lnTo>
                  <a:pt x="576" y="596"/>
                </a:lnTo>
                <a:lnTo>
                  <a:pt x="576" y="663"/>
                </a:lnTo>
                <a:lnTo>
                  <a:pt x="522" y="684"/>
                </a:lnTo>
                <a:lnTo>
                  <a:pt x="522" y="728"/>
                </a:lnTo>
                <a:lnTo>
                  <a:pt x="522" y="793"/>
                </a:lnTo>
                <a:lnTo>
                  <a:pt x="485" y="772"/>
                </a:lnTo>
                <a:lnTo>
                  <a:pt x="449" y="728"/>
                </a:lnTo>
                <a:lnTo>
                  <a:pt x="394" y="751"/>
                </a:lnTo>
                <a:lnTo>
                  <a:pt x="377" y="793"/>
                </a:lnTo>
                <a:lnTo>
                  <a:pt x="341" y="816"/>
                </a:lnTo>
                <a:lnTo>
                  <a:pt x="306" y="772"/>
                </a:lnTo>
                <a:lnTo>
                  <a:pt x="288" y="707"/>
                </a:lnTo>
                <a:lnTo>
                  <a:pt x="233" y="684"/>
                </a:lnTo>
                <a:lnTo>
                  <a:pt x="217" y="663"/>
                </a:lnTo>
                <a:lnTo>
                  <a:pt x="18" y="638"/>
                </a:lnTo>
                <a:lnTo>
                  <a:pt x="18" y="619"/>
                </a:lnTo>
                <a:lnTo>
                  <a:pt x="18" y="596"/>
                </a:lnTo>
                <a:lnTo>
                  <a:pt x="0" y="552"/>
                </a:lnTo>
                <a:lnTo>
                  <a:pt x="54" y="552"/>
                </a:lnTo>
                <a:lnTo>
                  <a:pt x="71" y="508"/>
                </a:lnTo>
                <a:lnTo>
                  <a:pt x="91" y="508"/>
                </a:lnTo>
                <a:lnTo>
                  <a:pt x="126" y="487"/>
                </a:lnTo>
                <a:lnTo>
                  <a:pt x="91" y="418"/>
                </a:lnTo>
                <a:lnTo>
                  <a:pt x="107" y="353"/>
                </a:lnTo>
                <a:lnTo>
                  <a:pt x="107" y="333"/>
                </a:lnTo>
                <a:lnTo>
                  <a:pt x="107" y="243"/>
                </a:lnTo>
                <a:lnTo>
                  <a:pt x="126" y="67"/>
                </a:lnTo>
                <a:lnTo>
                  <a:pt x="144" y="0"/>
                </a:lnTo>
                <a:lnTo>
                  <a:pt x="180" y="23"/>
                </a:lnTo>
                <a:lnTo>
                  <a:pt x="2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28" name="Group 775"/>
          <p:cNvGrpSpPr>
            <a:grpSpLocks/>
          </p:cNvGrpSpPr>
          <p:nvPr/>
        </p:nvGrpSpPr>
        <p:grpSpPr bwMode="auto">
          <a:xfrm>
            <a:off x="3846513" y="2060575"/>
            <a:ext cx="539750" cy="647700"/>
            <a:chOff x="2423" y="1298"/>
            <a:chExt cx="340" cy="408"/>
          </a:xfrm>
        </p:grpSpPr>
        <p:sp>
          <p:nvSpPr>
            <p:cNvPr id="4564" name="Freeform 773"/>
            <p:cNvSpPr>
              <a:spLocks/>
            </p:cNvSpPr>
            <p:nvPr/>
          </p:nvSpPr>
          <p:spPr bwMode="auto">
            <a:xfrm>
              <a:off x="2423" y="1298"/>
              <a:ext cx="340" cy="408"/>
            </a:xfrm>
            <a:custGeom>
              <a:avLst/>
              <a:gdLst>
                <a:gd name="T0" fmla="*/ 54 w 682"/>
                <a:gd name="T1" fmla="*/ 0 h 816"/>
                <a:gd name="T2" fmla="*/ 72 w 682"/>
                <a:gd name="T3" fmla="*/ 11 h 816"/>
                <a:gd name="T4" fmla="*/ 85 w 682"/>
                <a:gd name="T5" fmla="*/ 22 h 816"/>
                <a:gd name="T6" fmla="*/ 90 w 682"/>
                <a:gd name="T7" fmla="*/ 22 h 816"/>
                <a:gd name="T8" fmla="*/ 103 w 682"/>
                <a:gd name="T9" fmla="*/ 22 h 816"/>
                <a:gd name="T10" fmla="*/ 107 w 682"/>
                <a:gd name="T11" fmla="*/ 27 h 816"/>
                <a:gd name="T12" fmla="*/ 116 w 682"/>
                <a:gd name="T13" fmla="*/ 39 h 816"/>
                <a:gd name="T14" fmla="*/ 161 w 682"/>
                <a:gd name="T15" fmla="*/ 55 h 816"/>
                <a:gd name="T16" fmla="*/ 170 w 682"/>
                <a:gd name="T17" fmla="*/ 78 h 816"/>
                <a:gd name="T18" fmla="*/ 157 w 682"/>
                <a:gd name="T19" fmla="*/ 94 h 816"/>
                <a:gd name="T20" fmla="*/ 157 w 682"/>
                <a:gd name="T21" fmla="*/ 104 h 816"/>
                <a:gd name="T22" fmla="*/ 148 w 682"/>
                <a:gd name="T23" fmla="*/ 116 h 816"/>
                <a:gd name="T24" fmla="*/ 152 w 682"/>
                <a:gd name="T25" fmla="*/ 138 h 816"/>
                <a:gd name="T26" fmla="*/ 143 w 682"/>
                <a:gd name="T27" fmla="*/ 149 h 816"/>
                <a:gd name="T28" fmla="*/ 143 w 682"/>
                <a:gd name="T29" fmla="*/ 166 h 816"/>
                <a:gd name="T30" fmla="*/ 130 w 682"/>
                <a:gd name="T31" fmla="*/ 171 h 816"/>
                <a:gd name="T32" fmla="*/ 130 w 682"/>
                <a:gd name="T33" fmla="*/ 182 h 816"/>
                <a:gd name="T34" fmla="*/ 130 w 682"/>
                <a:gd name="T35" fmla="*/ 199 h 816"/>
                <a:gd name="T36" fmla="*/ 121 w 682"/>
                <a:gd name="T37" fmla="*/ 193 h 816"/>
                <a:gd name="T38" fmla="*/ 112 w 682"/>
                <a:gd name="T39" fmla="*/ 182 h 816"/>
                <a:gd name="T40" fmla="*/ 98 w 682"/>
                <a:gd name="T41" fmla="*/ 188 h 816"/>
                <a:gd name="T42" fmla="*/ 94 w 682"/>
                <a:gd name="T43" fmla="*/ 199 h 816"/>
                <a:gd name="T44" fmla="*/ 85 w 682"/>
                <a:gd name="T45" fmla="*/ 204 h 816"/>
                <a:gd name="T46" fmla="*/ 76 w 682"/>
                <a:gd name="T47" fmla="*/ 193 h 816"/>
                <a:gd name="T48" fmla="*/ 72 w 682"/>
                <a:gd name="T49" fmla="*/ 177 h 816"/>
                <a:gd name="T50" fmla="*/ 58 w 682"/>
                <a:gd name="T51" fmla="*/ 171 h 816"/>
                <a:gd name="T52" fmla="*/ 54 w 682"/>
                <a:gd name="T53" fmla="*/ 166 h 816"/>
                <a:gd name="T54" fmla="*/ 4 w 682"/>
                <a:gd name="T55" fmla="*/ 160 h 816"/>
                <a:gd name="T56" fmla="*/ 4 w 682"/>
                <a:gd name="T57" fmla="*/ 155 h 816"/>
                <a:gd name="T58" fmla="*/ 4 w 682"/>
                <a:gd name="T59" fmla="*/ 149 h 816"/>
                <a:gd name="T60" fmla="*/ 0 w 682"/>
                <a:gd name="T61" fmla="*/ 138 h 816"/>
                <a:gd name="T62" fmla="*/ 13 w 682"/>
                <a:gd name="T63" fmla="*/ 138 h 816"/>
                <a:gd name="T64" fmla="*/ 17 w 682"/>
                <a:gd name="T65" fmla="*/ 127 h 816"/>
                <a:gd name="T66" fmla="*/ 22 w 682"/>
                <a:gd name="T67" fmla="*/ 127 h 816"/>
                <a:gd name="T68" fmla="*/ 31 w 682"/>
                <a:gd name="T69" fmla="*/ 121 h 816"/>
                <a:gd name="T70" fmla="*/ 22 w 682"/>
                <a:gd name="T71" fmla="*/ 104 h 816"/>
                <a:gd name="T72" fmla="*/ 26 w 682"/>
                <a:gd name="T73" fmla="*/ 89 h 816"/>
                <a:gd name="T74" fmla="*/ 26 w 682"/>
                <a:gd name="T75" fmla="*/ 84 h 816"/>
                <a:gd name="T76" fmla="*/ 26 w 682"/>
                <a:gd name="T77" fmla="*/ 60 h 816"/>
                <a:gd name="T78" fmla="*/ 31 w 682"/>
                <a:gd name="T79" fmla="*/ 17 h 816"/>
                <a:gd name="T80" fmla="*/ 36 w 682"/>
                <a:gd name="T81" fmla="*/ 0 h 816"/>
                <a:gd name="T82" fmla="*/ 45 w 682"/>
                <a:gd name="T83" fmla="*/ 6 h 816"/>
                <a:gd name="T84" fmla="*/ 54 w 682"/>
                <a:gd name="T85" fmla="*/ 0 h 8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816"/>
                <a:gd name="T131" fmla="*/ 682 w 682"/>
                <a:gd name="T132" fmla="*/ 816 h 8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816">
                  <a:moveTo>
                    <a:pt x="217" y="0"/>
                  </a:moveTo>
                  <a:lnTo>
                    <a:pt x="288" y="44"/>
                  </a:lnTo>
                  <a:lnTo>
                    <a:pt x="341" y="88"/>
                  </a:lnTo>
                  <a:lnTo>
                    <a:pt x="361" y="88"/>
                  </a:lnTo>
                  <a:lnTo>
                    <a:pt x="414" y="88"/>
                  </a:lnTo>
                  <a:lnTo>
                    <a:pt x="432" y="111"/>
                  </a:lnTo>
                  <a:lnTo>
                    <a:pt x="467" y="155"/>
                  </a:lnTo>
                  <a:lnTo>
                    <a:pt x="648" y="222"/>
                  </a:lnTo>
                  <a:lnTo>
                    <a:pt x="682" y="309"/>
                  </a:lnTo>
                  <a:lnTo>
                    <a:pt x="629" y="374"/>
                  </a:lnTo>
                  <a:lnTo>
                    <a:pt x="629" y="418"/>
                  </a:lnTo>
                  <a:lnTo>
                    <a:pt x="593" y="464"/>
                  </a:lnTo>
                  <a:lnTo>
                    <a:pt x="611" y="552"/>
                  </a:lnTo>
                  <a:lnTo>
                    <a:pt x="576" y="596"/>
                  </a:lnTo>
                  <a:lnTo>
                    <a:pt x="576" y="663"/>
                  </a:lnTo>
                  <a:lnTo>
                    <a:pt x="522" y="684"/>
                  </a:lnTo>
                  <a:lnTo>
                    <a:pt x="522" y="728"/>
                  </a:lnTo>
                  <a:lnTo>
                    <a:pt x="522" y="793"/>
                  </a:lnTo>
                  <a:lnTo>
                    <a:pt x="485" y="772"/>
                  </a:lnTo>
                  <a:lnTo>
                    <a:pt x="449" y="728"/>
                  </a:lnTo>
                  <a:lnTo>
                    <a:pt x="394" y="751"/>
                  </a:lnTo>
                  <a:lnTo>
                    <a:pt x="377" y="793"/>
                  </a:lnTo>
                  <a:lnTo>
                    <a:pt x="341" y="816"/>
                  </a:lnTo>
                  <a:lnTo>
                    <a:pt x="306" y="772"/>
                  </a:lnTo>
                  <a:lnTo>
                    <a:pt x="288" y="707"/>
                  </a:lnTo>
                  <a:lnTo>
                    <a:pt x="233" y="684"/>
                  </a:lnTo>
                  <a:lnTo>
                    <a:pt x="217" y="663"/>
                  </a:lnTo>
                  <a:lnTo>
                    <a:pt x="18" y="638"/>
                  </a:lnTo>
                  <a:lnTo>
                    <a:pt x="18" y="619"/>
                  </a:lnTo>
                  <a:lnTo>
                    <a:pt x="18" y="596"/>
                  </a:lnTo>
                  <a:lnTo>
                    <a:pt x="0" y="552"/>
                  </a:lnTo>
                  <a:lnTo>
                    <a:pt x="54" y="552"/>
                  </a:lnTo>
                  <a:lnTo>
                    <a:pt x="71" y="508"/>
                  </a:lnTo>
                  <a:lnTo>
                    <a:pt x="91" y="508"/>
                  </a:lnTo>
                  <a:lnTo>
                    <a:pt x="126" y="487"/>
                  </a:lnTo>
                  <a:lnTo>
                    <a:pt x="91" y="418"/>
                  </a:lnTo>
                  <a:lnTo>
                    <a:pt x="107" y="353"/>
                  </a:lnTo>
                  <a:lnTo>
                    <a:pt x="107" y="333"/>
                  </a:lnTo>
                  <a:lnTo>
                    <a:pt x="107" y="243"/>
                  </a:lnTo>
                  <a:lnTo>
                    <a:pt x="126" y="67"/>
                  </a:lnTo>
                  <a:lnTo>
                    <a:pt x="144" y="0"/>
                  </a:lnTo>
                  <a:lnTo>
                    <a:pt x="180" y="2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5" name="Freeform 774"/>
            <p:cNvSpPr>
              <a:spLocks/>
            </p:cNvSpPr>
            <p:nvPr/>
          </p:nvSpPr>
          <p:spPr bwMode="auto">
            <a:xfrm>
              <a:off x="2423" y="1298"/>
              <a:ext cx="340" cy="408"/>
            </a:xfrm>
            <a:custGeom>
              <a:avLst/>
              <a:gdLst>
                <a:gd name="T0" fmla="*/ 54 w 682"/>
                <a:gd name="T1" fmla="*/ 0 h 816"/>
                <a:gd name="T2" fmla="*/ 72 w 682"/>
                <a:gd name="T3" fmla="*/ 11 h 816"/>
                <a:gd name="T4" fmla="*/ 85 w 682"/>
                <a:gd name="T5" fmla="*/ 22 h 816"/>
                <a:gd name="T6" fmla="*/ 90 w 682"/>
                <a:gd name="T7" fmla="*/ 22 h 816"/>
                <a:gd name="T8" fmla="*/ 103 w 682"/>
                <a:gd name="T9" fmla="*/ 22 h 816"/>
                <a:gd name="T10" fmla="*/ 107 w 682"/>
                <a:gd name="T11" fmla="*/ 27 h 816"/>
                <a:gd name="T12" fmla="*/ 116 w 682"/>
                <a:gd name="T13" fmla="*/ 39 h 816"/>
                <a:gd name="T14" fmla="*/ 161 w 682"/>
                <a:gd name="T15" fmla="*/ 55 h 816"/>
                <a:gd name="T16" fmla="*/ 170 w 682"/>
                <a:gd name="T17" fmla="*/ 78 h 816"/>
                <a:gd name="T18" fmla="*/ 157 w 682"/>
                <a:gd name="T19" fmla="*/ 94 h 816"/>
                <a:gd name="T20" fmla="*/ 157 w 682"/>
                <a:gd name="T21" fmla="*/ 104 h 816"/>
                <a:gd name="T22" fmla="*/ 148 w 682"/>
                <a:gd name="T23" fmla="*/ 116 h 816"/>
                <a:gd name="T24" fmla="*/ 152 w 682"/>
                <a:gd name="T25" fmla="*/ 138 h 816"/>
                <a:gd name="T26" fmla="*/ 143 w 682"/>
                <a:gd name="T27" fmla="*/ 149 h 816"/>
                <a:gd name="T28" fmla="*/ 143 w 682"/>
                <a:gd name="T29" fmla="*/ 166 h 816"/>
                <a:gd name="T30" fmla="*/ 130 w 682"/>
                <a:gd name="T31" fmla="*/ 171 h 816"/>
                <a:gd name="T32" fmla="*/ 130 w 682"/>
                <a:gd name="T33" fmla="*/ 182 h 816"/>
                <a:gd name="T34" fmla="*/ 130 w 682"/>
                <a:gd name="T35" fmla="*/ 199 h 816"/>
                <a:gd name="T36" fmla="*/ 121 w 682"/>
                <a:gd name="T37" fmla="*/ 193 h 816"/>
                <a:gd name="T38" fmla="*/ 112 w 682"/>
                <a:gd name="T39" fmla="*/ 182 h 816"/>
                <a:gd name="T40" fmla="*/ 98 w 682"/>
                <a:gd name="T41" fmla="*/ 188 h 816"/>
                <a:gd name="T42" fmla="*/ 94 w 682"/>
                <a:gd name="T43" fmla="*/ 199 h 816"/>
                <a:gd name="T44" fmla="*/ 85 w 682"/>
                <a:gd name="T45" fmla="*/ 204 h 816"/>
                <a:gd name="T46" fmla="*/ 76 w 682"/>
                <a:gd name="T47" fmla="*/ 193 h 816"/>
                <a:gd name="T48" fmla="*/ 72 w 682"/>
                <a:gd name="T49" fmla="*/ 177 h 816"/>
                <a:gd name="T50" fmla="*/ 58 w 682"/>
                <a:gd name="T51" fmla="*/ 171 h 816"/>
                <a:gd name="T52" fmla="*/ 54 w 682"/>
                <a:gd name="T53" fmla="*/ 166 h 816"/>
                <a:gd name="T54" fmla="*/ 4 w 682"/>
                <a:gd name="T55" fmla="*/ 160 h 816"/>
                <a:gd name="T56" fmla="*/ 4 w 682"/>
                <a:gd name="T57" fmla="*/ 155 h 816"/>
                <a:gd name="T58" fmla="*/ 4 w 682"/>
                <a:gd name="T59" fmla="*/ 149 h 816"/>
                <a:gd name="T60" fmla="*/ 0 w 682"/>
                <a:gd name="T61" fmla="*/ 138 h 816"/>
                <a:gd name="T62" fmla="*/ 13 w 682"/>
                <a:gd name="T63" fmla="*/ 138 h 816"/>
                <a:gd name="T64" fmla="*/ 17 w 682"/>
                <a:gd name="T65" fmla="*/ 127 h 816"/>
                <a:gd name="T66" fmla="*/ 22 w 682"/>
                <a:gd name="T67" fmla="*/ 127 h 816"/>
                <a:gd name="T68" fmla="*/ 31 w 682"/>
                <a:gd name="T69" fmla="*/ 121 h 816"/>
                <a:gd name="T70" fmla="*/ 22 w 682"/>
                <a:gd name="T71" fmla="*/ 104 h 816"/>
                <a:gd name="T72" fmla="*/ 26 w 682"/>
                <a:gd name="T73" fmla="*/ 89 h 816"/>
                <a:gd name="T74" fmla="*/ 26 w 682"/>
                <a:gd name="T75" fmla="*/ 84 h 816"/>
                <a:gd name="T76" fmla="*/ 26 w 682"/>
                <a:gd name="T77" fmla="*/ 60 h 816"/>
                <a:gd name="T78" fmla="*/ 31 w 682"/>
                <a:gd name="T79" fmla="*/ 17 h 816"/>
                <a:gd name="T80" fmla="*/ 36 w 682"/>
                <a:gd name="T81" fmla="*/ 0 h 816"/>
                <a:gd name="T82" fmla="*/ 45 w 682"/>
                <a:gd name="T83" fmla="*/ 6 h 816"/>
                <a:gd name="T84" fmla="*/ 54 w 682"/>
                <a:gd name="T85" fmla="*/ 0 h 8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816"/>
                <a:gd name="T131" fmla="*/ 682 w 682"/>
                <a:gd name="T132" fmla="*/ 816 h 8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816">
                  <a:moveTo>
                    <a:pt x="217" y="0"/>
                  </a:moveTo>
                  <a:lnTo>
                    <a:pt x="288" y="44"/>
                  </a:lnTo>
                  <a:lnTo>
                    <a:pt x="341" y="88"/>
                  </a:lnTo>
                  <a:lnTo>
                    <a:pt x="361" y="88"/>
                  </a:lnTo>
                  <a:lnTo>
                    <a:pt x="414" y="88"/>
                  </a:lnTo>
                  <a:lnTo>
                    <a:pt x="432" y="111"/>
                  </a:lnTo>
                  <a:lnTo>
                    <a:pt x="467" y="155"/>
                  </a:lnTo>
                  <a:lnTo>
                    <a:pt x="648" y="222"/>
                  </a:lnTo>
                  <a:lnTo>
                    <a:pt x="682" y="309"/>
                  </a:lnTo>
                  <a:lnTo>
                    <a:pt x="629" y="374"/>
                  </a:lnTo>
                  <a:lnTo>
                    <a:pt x="629" y="418"/>
                  </a:lnTo>
                  <a:lnTo>
                    <a:pt x="593" y="464"/>
                  </a:lnTo>
                  <a:lnTo>
                    <a:pt x="611" y="552"/>
                  </a:lnTo>
                  <a:lnTo>
                    <a:pt x="576" y="596"/>
                  </a:lnTo>
                  <a:lnTo>
                    <a:pt x="576" y="663"/>
                  </a:lnTo>
                  <a:lnTo>
                    <a:pt x="522" y="684"/>
                  </a:lnTo>
                  <a:lnTo>
                    <a:pt x="522" y="728"/>
                  </a:lnTo>
                  <a:lnTo>
                    <a:pt x="522" y="793"/>
                  </a:lnTo>
                  <a:lnTo>
                    <a:pt x="485" y="772"/>
                  </a:lnTo>
                  <a:lnTo>
                    <a:pt x="449" y="728"/>
                  </a:lnTo>
                  <a:lnTo>
                    <a:pt x="394" y="751"/>
                  </a:lnTo>
                  <a:lnTo>
                    <a:pt x="377" y="793"/>
                  </a:lnTo>
                  <a:lnTo>
                    <a:pt x="341" y="816"/>
                  </a:lnTo>
                  <a:lnTo>
                    <a:pt x="306" y="772"/>
                  </a:lnTo>
                  <a:lnTo>
                    <a:pt x="288" y="707"/>
                  </a:lnTo>
                  <a:lnTo>
                    <a:pt x="233" y="684"/>
                  </a:lnTo>
                  <a:lnTo>
                    <a:pt x="217" y="663"/>
                  </a:lnTo>
                  <a:lnTo>
                    <a:pt x="18" y="638"/>
                  </a:lnTo>
                  <a:lnTo>
                    <a:pt x="18" y="619"/>
                  </a:lnTo>
                  <a:lnTo>
                    <a:pt x="18" y="596"/>
                  </a:lnTo>
                  <a:lnTo>
                    <a:pt x="0" y="552"/>
                  </a:lnTo>
                  <a:lnTo>
                    <a:pt x="54" y="552"/>
                  </a:lnTo>
                  <a:lnTo>
                    <a:pt x="71" y="508"/>
                  </a:lnTo>
                  <a:lnTo>
                    <a:pt x="91" y="508"/>
                  </a:lnTo>
                  <a:lnTo>
                    <a:pt x="126" y="487"/>
                  </a:lnTo>
                  <a:lnTo>
                    <a:pt x="91" y="418"/>
                  </a:lnTo>
                  <a:lnTo>
                    <a:pt x="107" y="353"/>
                  </a:lnTo>
                  <a:lnTo>
                    <a:pt x="107" y="333"/>
                  </a:lnTo>
                  <a:lnTo>
                    <a:pt x="107" y="243"/>
                  </a:lnTo>
                  <a:lnTo>
                    <a:pt x="126" y="67"/>
                  </a:lnTo>
                  <a:lnTo>
                    <a:pt x="144" y="0"/>
                  </a:lnTo>
                  <a:lnTo>
                    <a:pt x="180" y="23"/>
                  </a:lnTo>
                  <a:lnTo>
                    <a:pt x="21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3" name="Freeform 776"/>
          <p:cNvSpPr>
            <a:spLocks/>
          </p:cNvSpPr>
          <p:nvPr/>
        </p:nvSpPr>
        <p:spPr bwMode="auto">
          <a:xfrm>
            <a:off x="6721475" y="2060575"/>
            <a:ext cx="496888" cy="666750"/>
          </a:xfrm>
          <a:custGeom>
            <a:avLst/>
            <a:gdLst>
              <a:gd name="T0" fmla="*/ 201598607 w 627"/>
              <a:gd name="T1" fmla="*/ 125677223 h 839"/>
              <a:gd name="T2" fmla="*/ 225463536 w 627"/>
              <a:gd name="T3" fmla="*/ 140202673 h 839"/>
              <a:gd name="T4" fmla="*/ 258749471 w 627"/>
              <a:gd name="T5" fmla="*/ 112414544 h 839"/>
              <a:gd name="T6" fmla="*/ 292034614 w 627"/>
              <a:gd name="T7" fmla="*/ 140202673 h 839"/>
              <a:gd name="T8" fmla="*/ 337881430 w 627"/>
              <a:gd name="T9" fmla="*/ 140202673 h 839"/>
              <a:gd name="T10" fmla="*/ 359862574 w 627"/>
              <a:gd name="T11" fmla="*/ 182515458 h 839"/>
              <a:gd name="T12" fmla="*/ 382471365 w 627"/>
              <a:gd name="T13" fmla="*/ 182515458 h 839"/>
              <a:gd name="T14" fmla="*/ 382471365 w 627"/>
              <a:gd name="T15" fmla="*/ 223565521 h 839"/>
              <a:gd name="T16" fmla="*/ 371167366 w 627"/>
              <a:gd name="T17" fmla="*/ 251985434 h 839"/>
              <a:gd name="T18" fmla="*/ 371167366 w 627"/>
              <a:gd name="T19" fmla="*/ 279772768 h 839"/>
              <a:gd name="T20" fmla="*/ 393776157 w 627"/>
              <a:gd name="T21" fmla="*/ 308823669 h 839"/>
              <a:gd name="T22" fmla="*/ 382471365 w 627"/>
              <a:gd name="T23" fmla="*/ 335349027 h 839"/>
              <a:gd name="T24" fmla="*/ 393776157 w 627"/>
              <a:gd name="T25" fmla="*/ 363136361 h 839"/>
              <a:gd name="T26" fmla="*/ 271309559 w 627"/>
              <a:gd name="T27" fmla="*/ 475550955 h 839"/>
              <a:gd name="T28" fmla="*/ 201598607 w 627"/>
              <a:gd name="T29" fmla="*/ 529863647 h 839"/>
              <a:gd name="T30" fmla="*/ 168312671 w 627"/>
              <a:gd name="T31" fmla="*/ 529863647 h 839"/>
              <a:gd name="T32" fmla="*/ 122466648 w 627"/>
              <a:gd name="T33" fmla="*/ 502075518 h 839"/>
              <a:gd name="T34" fmla="*/ 122466648 w 627"/>
              <a:gd name="T35" fmla="*/ 377661812 h 839"/>
              <a:gd name="T36" fmla="*/ 101741567 w 627"/>
              <a:gd name="T37" fmla="*/ 349874477 h 839"/>
              <a:gd name="T38" fmla="*/ 79131984 w 627"/>
              <a:gd name="T39" fmla="*/ 363136361 h 839"/>
              <a:gd name="T40" fmla="*/ 55894752 w 627"/>
              <a:gd name="T41" fmla="*/ 320823576 h 839"/>
              <a:gd name="T42" fmla="*/ 55894752 w 627"/>
              <a:gd name="T43" fmla="*/ 265247318 h 839"/>
              <a:gd name="T44" fmla="*/ 33913596 w 627"/>
              <a:gd name="T45" fmla="*/ 237459983 h 839"/>
              <a:gd name="T46" fmla="*/ 55894752 w 627"/>
              <a:gd name="T47" fmla="*/ 210303637 h 839"/>
              <a:gd name="T48" fmla="*/ 44589948 w 627"/>
              <a:gd name="T49" fmla="*/ 195778137 h 839"/>
              <a:gd name="T50" fmla="*/ 22608798 w 627"/>
              <a:gd name="T51" fmla="*/ 195778137 h 839"/>
              <a:gd name="T52" fmla="*/ 0 w 627"/>
              <a:gd name="T53" fmla="*/ 167990008 h 839"/>
              <a:gd name="T54" fmla="*/ 89180687 w 627"/>
              <a:gd name="T55" fmla="*/ 27788142 h 839"/>
              <a:gd name="T56" fmla="*/ 89180687 w 627"/>
              <a:gd name="T57" fmla="*/ 0 h 839"/>
              <a:gd name="T58" fmla="*/ 135026735 w 627"/>
              <a:gd name="T59" fmla="*/ 27788142 h 839"/>
              <a:gd name="T60" fmla="*/ 201598607 w 627"/>
              <a:gd name="T61" fmla="*/ 125677223 h 8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27"/>
              <a:gd name="T94" fmla="*/ 0 h 839"/>
              <a:gd name="T95" fmla="*/ 627 w 627"/>
              <a:gd name="T96" fmla="*/ 839 h 8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27" h="839">
                <a:moveTo>
                  <a:pt x="321" y="199"/>
                </a:moveTo>
                <a:lnTo>
                  <a:pt x="359" y="222"/>
                </a:lnTo>
                <a:lnTo>
                  <a:pt x="412" y="178"/>
                </a:lnTo>
                <a:lnTo>
                  <a:pt x="465" y="222"/>
                </a:lnTo>
                <a:lnTo>
                  <a:pt x="538" y="222"/>
                </a:lnTo>
                <a:lnTo>
                  <a:pt x="573" y="289"/>
                </a:lnTo>
                <a:lnTo>
                  <a:pt x="609" y="289"/>
                </a:lnTo>
                <a:lnTo>
                  <a:pt x="609" y="354"/>
                </a:lnTo>
                <a:lnTo>
                  <a:pt x="591" y="399"/>
                </a:lnTo>
                <a:lnTo>
                  <a:pt x="591" y="443"/>
                </a:lnTo>
                <a:lnTo>
                  <a:pt x="627" y="489"/>
                </a:lnTo>
                <a:lnTo>
                  <a:pt x="609" y="531"/>
                </a:lnTo>
                <a:lnTo>
                  <a:pt x="627" y="575"/>
                </a:lnTo>
                <a:lnTo>
                  <a:pt x="432" y="753"/>
                </a:lnTo>
                <a:lnTo>
                  <a:pt x="321" y="839"/>
                </a:lnTo>
                <a:lnTo>
                  <a:pt x="268" y="839"/>
                </a:lnTo>
                <a:lnTo>
                  <a:pt x="195" y="795"/>
                </a:lnTo>
                <a:lnTo>
                  <a:pt x="195" y="598"/>
                </a:lnTo>
                <a:lnTo>
                  <a:pt x="162" y="554"/>
                </a:lnTo>
                <a:lnTo>
                  <a:pt x="126" y="575"/>
                </a:lnTo>
                <a:lnTo>
                  <a:pt x="89" y="508"/>
                </a:lnTo>
                <a:lnTo>
                  <a:pt x="89" y="420"/>
                </a:lnTo>
                <a:lnTo>
                  <a:pt x="54" y="376"/>
                </a:lnTo>
                <a:lnTo>
                  <a:pt x="89" y="333"/>
                </a:lnTo>
                <a:lnTo>
                  <a:pt x="71" y="310"/>
                </a:lnTo>
                <a:lnTo>
                  <a:pt x="36" y="310"/>
                </a:lnTo>
                <a:lnTo>
                  <a:pt x="0" y="266"/>
                </a:lnTo>
                <a:lnTo>
                  <a:pt x="142" y="44"/>
                </a:lnTo>
                <a:lnTo>
                  <a:pt x="142" y="0"/>
                </a:lnTo>
                <a:lnTo>
                  <a:pt x="215" y="44"/>
                </a:lnTo>
                <a:lnTo>
                  <a:pt x="321" y="19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30" name="Group 779"/>
          <p:cNvGrpSpPr>
            <a:grpSpLocks/>
          </p:cNvGrpSpPr>
          <p:nvPr/>
        </p:nvGrpSpPr>
        <p:grpSpPr bwMode="auto">
          <a:xfrm>
            <a:off x="6721475" y="2060575"/>
            <a:ext cx="496888" cy="666750"/>
            <a:chOff x="4234" y="1298"/>
            <a:chExt cx="313" cy="420"/>
          </a:xfrm>
        </p:grpSpPr>
        <p:sp>
          <p:nvSpPr>
            <p:cNvPr id="4562" name="Freeform 777"/>
            <p:cNvSpPr>
              <a:spLocks/>
            </p:cNvSpPr>
            <p:nvPr/>
          </p:nvSpPr>
          <p:spPr bwMode="auto">
            <a:xfrm>
              <a:off x="4234" y="1298"/>
              <a:ext cx="313" cy="420"/>
            </a:xfrm>
            <a:custGeom>
              <a:avLst/>
              <a:gdLst>
                <a:gd name="T0" fmla="*/ 80 w 627"/>
                <a:gd name="T1" fmla="*/ 50 h 839"/>
                <a:gd name="T2" fmla="*/ 89 w 627"/>
                <a:gd name="T3" fmla="*/ 56 h 839"/>
                <a:gd name="T4" fmla="*/ 103 w 627"/>
                <a:gd name="T5" fmla="*/ 45 h 839"/>
                <a:gd name="T6" fmla="*/ 116 w 627"/>
                <a:gd name="T7" fmla="*/ 56 h 839"/>
                <a:gd name="T8" fmla="*/ 134 w 627"/>
                <a:gd name="T9" fmla="*/ 56 h 839"/>
                <a:gd name="T10" fmla="*/ 143 w 627"/>
                <a:gd name="T11" fmla="*/ 73 h 839"/>
                <a:gd name="T12" fmla="*/ 152 w 627"/>
                <a:gd name="T13" fmla="*/ 73 h 839"/>
                <a:gd name="T14" fmla="*/ 152 w 627"/>
                <a:gd name="T15" fmla="*/ 89 h 839"/>
                <a:gd name="T16" fmla="*/ 147 w 627"/>
                <a:gd name="T17" fmla="*/ 100 h 839"/>
                <a:gd name="T18" fmla="*/ 147 w 627"/>
                <a:gd name="T19" fmla="*/ 111 h 839"/>
                <a:gd name="T20" fmla="*/ 156 w 627"/>
                <a:gd name="T21" fmla="*/ 123 h 839"/>
                <a:gd name="T22" fmla="*/ 152 w 627"/>
                <a:gd name="T23" fmla="*/ 133 h 839"/>
                <a:gd name="T24" fmla="*/ 156 w 627"/>
                <a:gd name="T25" fmla="*/ 144 h 839"/>
                <a:gd name="T26" fmla="*/ 108 w 627"/>
                <a:gd name="T27" fmla="*/ 189 h 839"/>
                <a:gd name="T28" fmla="*/ 80 w 627"/>
                <a:gd name="T29" fmla="*/ 210 h 839"/>
                <a:gd name="T30" fmla="*/ 67 w 627"/>
                <a:gd name="T31" fmla="*/ 210 h 839"/>
                <a:gd name="T32" fmla="*/ 48 w 627"/>
                <a:gd name="T33" fmla="*/ 199 h 839"/>
                <a:gd name="T34" fmla="*/ 48 w 627"/>
                <a:gd name="T35" fmla="*/ 150 h 839"/>
                <a:gd name="T36" fmla="*/ 40 w 627"/>
                <a:gd name="T37" fmla="*/ 139 h 839"/>
                <a:gd name="T38" fmla="*/ 31 w 627"/>
                <a:gd name="T39" fmla="*/ 144 h 839"/>
                <a:gd name="T40" fmla="*/ 22 w 627"/>
                <a:gd name="T41" fmla="*/ 127 h 839"/>
                <a:gd name="T42" fmla="*/ 22 w 627"/>
                <a:gd name="T43" fmla="*/ 105 h 839"/>
                <a:gd name="T44" fmla="*/ 13 w 627"/>
                <a:gd name="T45" fmla="*/ 94 h 839"/>
                <a:gd name="T46" fmla="*/ 22 w 627"/>
                <a:gd name="T47" fmla="*/ 84 h 839"/>
                <a:gd name="T48" fmla="*/ 17 w 627"/>
                <a:gd name="T49" fmla="*/ 78 h 839"/>
                <a:gd name="T50" fmla="*/ 9 w 627"/>
                <a:gd name="T51" fmla="*/ 78 h 839"/>
                <a:gd name="T52" fmla="*/ 0 w 627"/>
                <a:gd name="T53" fmla="*/ 67 h 839"/>
                <a:gd name="T54" fmla="*/ 35 w 627"/>
                <a:gd name="T55" fmla="*/ 11 h 839"/>
                <a:gd name="T56" fmla="*/ 35 w 627"/>
                <a:gd name="T57" fmla="*/ 0 h 839"/>
                <a:gd name="T58" fmla="*/ 53 w 627"/>
                <a:gd name="T59" fmla="*/ 11 h 839"/>
                <a:gd name="T60" fmla="*/ 80 w 627"/>
                <a:gd name="T61" fmla="*/ 50 h 8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27"/>
                <a:gd name="T94" fmla="*/ 0 h 839"/>
                <a:gd name="T95" fmla="*/ 627 w 627"/>
                <a:gd name="T96" fmla="*/ 839 h 83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27" h="839">
                  <a:moveTo>
                    <a:pt x="321" y="199"/>
                  </a:moveTo>
                  <a:lnTo>
                    <a:pt x="359" y="222"/>
                  </a:lnTo>
                  <a:lnTo>
                    <a:pt x="412" y="178"/>
                  </a:lnTo>
                  <a:lnTo>
                    <a:pt x="465" y="222"/>
                  </a:lnTo>
                  <a:lnTo>
                    <a:pt x="538" y="222"/>
                  </a:lnTo>
                  <a:lnTo>
                    <a:pt x="573" y="289"/>
                  </a:lnTo>
                  <a:lnTo>
                    <a:pt x="609" y="289"/>
                  </a:lnTo>
                  <a:lnTo>
                    <a:pt x="609" y="354"/>
                  </a:lnTo>
                  <a:lnTo>
                    <a:pt x="591" y="399"/>
                  </a:lnTo>
                  <a:lnTo>
                    <a:pt x="591" y="443"/>
                  </a:lnTo>
                  <a:lnTo>
                    <a:pt x="627" y="489"/>
                  </a:lnTo>
                  <a:lnTo>
                    <a:pt x="609" y="531"/>
                  </a:lnTo>
                  <a:lnTo>
                    <a:pt x="627" y="575"/>
                  </a:lnTo>
                  <a:lnTo>
                    <a:pt x="432" y="753"/>
                  </a:lnTo>
                  <a:lnTo>
                    <a:pt x="321" y="839"/>
                  </a:lnTo>
                  <a:lnTo>
                    <a:pt x="268" y="839"/>
                  </a:lnTo>
                  <a:lnTo>
                    <a:pt x="195" y="795"/>
                  </a:lnTo>
                  <a:lnTo>
                    <a:pt x="195" y="598"/>
                  </a:lnTo>
                  <a:lnTo>
                    <a:pt x="162" y="554"/>
                  </a:lnTo>
                  <a:lnTo>
                    <a:pt x="126" y="575"/>
                  </a:lnTo>
                  <a:lnTo>
                    <a:pt x="89" y="508"/>
                  </a:lnTo>
                  <a:lnTo>
                    <a:pt x="89" y="420"/>
                  </a:lnTo>
                  <a:lnTo>
                    <a:pt x="54" y="376"/>
                  </a:lnTo>
                  <a:lnTo>
                    <a:pt x="89" y="333"/>
                  </a:lnTo>
                  <a:lnTo>
                    <a:pt x="71" y="310"/>
                  </a:lnTo>
                  <a:lnTo>
                    <a:pt x="36" y="310"/>
                  </a:lnTo>
                  <a:lnTo>
                    <a:pt x="0" y="266"/>
                  </a:lnTo>
                  <a:lnTo>
                    <a:pt x="142" y="44"/>
                  </a:lnTo>
                  <a:lnTo>
                    <a:pt x="142" y="0"/>
                  </a:lnTo>
                  <a:lnTo>
                    <a:pt x="215" y="44"/>
                  </a:lnTo>
                  <a:lnTo>
                    <a:pt x="321" y="199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3" name="Freeform 778"/>
            <p:cNvSpPr>
              <a:spLocks/>
            </p:cNvSpPr>
            <p:nvPr/>
          </p:nvSpPr>
          <p:spPr bwMode="auto">
            <a:xfrm>
              <a:off x="4234" y="1298"/>
              <a:ext cx="313" cy="420"/>
            </a:xfrm>
            <a:custGeom>
              <a:avLst/>
              <a:gdLst>
                <a:gd name="T0" fmla="*/ 80 w 627"/>
                <a:gd name="T1" fmla="*/ 50 h 839"/>
                <a:gd name="T2" fmla="*/ 89 w 627"/>
                <a:gd name="T3" fmla="*/ 56 h 839"/>
                <a:gd name="T4" fmla="*/ 103 w 627"/>
                <a:gd name="T5" fmla="*/ 45 h 839"/>
                <a:gd name="T6" fmla="*/ 116 w 627"/>
                <a:gd name="T7" fmla="*/ 56 h 839"/>
                <a:gd name="T8" fmla="*/ 134 w 627"/>
                <a:gd name="T9" fmla="*/ 56 h 839"/>
                <a:gd name="T10" fmla="*/ 143 w 627"/>
                <a:gd name="T11" fmla="*/ 73 h 839"/>
                <a:gd name="T12" fmla="*/ 152 w 627"/>
                <a:gd name="T13" fmla="*/ 73 h 839"/>
                <a:gd name="T14" fmla="*/ 152 w 627"/>
                <a:gd name="T15" fmla="*/ 89 h 839"/>
                <a:gd name="T16" fmla="*/ 147 w 627"/>
                <a:gd name="T17" fmla="*/ 100 h 839"/>
                <a:gd name="T18" fmla="*/ 147 w 627"/>
                <a:gd name="T19" fmla="*/ 111 h 839"/>
                <a:gd name="T20" fmla="*/ 156 w 627"/>
                <a:gd name="T21" fmla="*/ 123 h 839"/>
                <a:gd name="T22" fmla="*/ 152 w 627"/>
                <a:gd name="T23" fmla="*/ 133 h 839"/>
                <a:gd name="T24" fmla="*/ 156 w 627"/>
                <a:gd name="T25" fmla="*/ 144 h 839"/>
                <a:gd name="T26" fmla="*/ 108 w 627"/>
                <a:gd name="T27" fmla="*/ 189 h 839"/>
                <a:gd name="T28" fmla="*/ 80 w 627"/>
                <a:gd name="T29" fmla="*/ 210 h 839"/>
                <a:gd name="T30" fmla="*/ 67 w 627"/>
                <a:gd name="T31" fmla="*/ 210 h 839"/>
                <a:gd name="T32" fmla="*/ 48 w 627"/>
                <a:gd name="T33" fmla="*/ 199 h 839"/>
                <a:gd name="T34" fmla="*/ 48 w 627"/>
                <a:gd name="T35" fmla="*/ 150 h 839"/>
                <a:gd name="T36" fmla="*/ 40 w 627"/>
                <a:gd name="T37" fmla="*/ 139 h 839"/>
                <a:gd name="T38" fmla="*/ 31 w 627"/>
                <a:gd name="T39" fmla="*/ 144 h 839"/>
                <a:gd name="T40" fmla="*/ 22 w 627"/>
                <a:gd name="T41" fmla="*/ 127 h 839"/>
                <a:gd name="T42" fmla="*/ 22 w 627"/>
                <a:gd name="T43" fmla="*/ 105 h 839"/>
                <a:gd name="T44" fmla="*/ 13 w 627"/>
                <a:gd name="T45" fmla="*/ 94 h 839"/>
                <a:gd name="T46" fmla="*/ 22 w 627"/>
                <a:gd name="T47" fmla="*/ 84 h 839"/>
                <a:gd name="T48" fmla="*/ 17 w 627"/>
                <a:gd name="T49" fmla="*/ 78 h 839"/>
                <a:gd name="T50" fmla="*/ 9 w 627"/>
                <a:gd name="T51" fmla="*/ 78 h 839"/>
                <a:gd name="T52" fmla="*/ 0 w 627"/>
                <a:gd name="T53" fmla="*/ 67 h 839"/>
                <a:gd name="T54" fmla="*/ 35 w 627"/>
                <a:gd name="T55" fmla="*/ 11 h 839"/>
                <a:gd name="T56" fmla="*/ 35 w 627"/>
                <a:gd name="T57" fmla="*/ 0 h 839"/>
                <a:gd name="T58" fmla="*/ 53 w 627"/>
                <a:gd name="T59" fmla="*/ 11 h 839"/>
                <a:gd name="T60" fmla="*/ 80 w 627"/>
                <a:gd name="T61" fmla="*/ 50 h 8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27"/>
                <a:gd name="T94" fmla="*/ 0 h 839"/>
                <a:gd name="T95" fmla="*/ 627 w 627"/>
                <a:gd name="T96" fmla="*/ 839 h 83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27" h="839">
                  <a:moveTo>
                    <a:pt x="321" y="199"/>
                  </a:moveTo>
                  <a:lnTo>
                    <a:pt x="359" y="222"/>
                  </a:lnTo>
                  <a:lnTo>
                    <a:pt x="412" y="178"/>
                  </a:lnTo>
                  <a:lnTo>
                    <a:pt x="465" y="222"/>
                  </a:lnTo>
                  <a:lnTo>
                    <a:pt x="538" y="222"/>
                  </a:lnTo>
                  <a:lnTo>
                    <a:pt x="573" y="289"/>
                  </a:lnTo>
                  <a:lnTo>
                    <a:pt x="609" y="289"/>
                  </a:lnTo>
                  <a:lnTo>
                    <a:pt x="609" y="354"/>
                  </a:lnTo>
                  <a:lnTo>
                    <a:pt x="591" y="399"/>
                  </a:lnTo>
                  <a:lnTo>
                    <a:pt x="591" y="443"/>
                  </a:lnTo>
                  <a:lnTo>
                    <a:pt x="627" y="489"/>
                  </a:lnTo>
                  <a:lnTo>
                    <a:pt x="609" y="531"/>
                  </a:lnTo>
                  <a:lnTo>
                    <a:pt x="627" y="575"/>
                  </a:lnTo>
                  <a:lnTo>
                    <a:pt x="432" y="753"/>
                  </a:lnTo>
                  <a:lnTo>
                    <a:pt x="321" y="839"/>
                  </a:lnTo>
                  <a:lnTo>
                    <a:pt x="268" y="839"/>
                  </a:lnTo>
                  <a:lnTo>
                    <a:pt x="195" y="795"/>
                  </a:lnTo>
                  <a:lnTo>
                    <a:pt x="195" y="598"/>
                  </a:lnTo>
                  <a:lnTo>
                    <a:pt x="162" y="554"/>
                  </a:lnTo>
                  <a:lnTo>
                    <a:pt x="126" y="575"/>
                  </a:lnTo>
                  <a:lnTo>
                    <a:pt x="89" y="508"/>
                  </a:lnTo>
                  <a:lnTo>
                    <a:pt x="89" y="420"/>
                  </a:lnTo>
                  <a:lnTo>
                    <a:pt x="54" y="376"/>
                  </a:lnTo>
                  <a:lnTo>
                    <a:pt x="89" y="333"/>
                  </a:lnTo>
                  <a:lnTo>
                    <a:pt x="71" y="310"/>
                  </a:lnTo>
                  <a:lnTo>
                    <a:pt x="36" y="310"/>
                  </a:lnTo>
                  <a:lnTo>
                    <a:pt x="0" y="266"/>
                  </a:lnTo>
                  <a:lnTo>
                    <a:pt x="142" y="44"/>
                  </a:lnTo>
                  <a:lnTo>
                    <a:pt x="142" y="0"/>
                  </a:lnTo>
                  <a:lnTo>
                    <a:pt x="215" y="44"/>
                  </a:lnTo>
                  <a:lnTo>
                    <a:pt x="321" y="19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5" name="Freeform 780"/>
          <p:cNvSpPr>
            <a:spLocks/>
          </p:cNvSpPr>
          <p:nvPr/>
        </p:nvSpPr>
        <p:spPr bwMode="auto">
          <a:xfrm>
            <a:off x="3333750" y="2079625"/>
            <a:ext cx="582613" cy="504825"/>
          </a:xfrm>
          <a:custGeom>
            <a:avLst/>
            <a:gdLst>
              <a:gd name="T0" fmla="*/ 90479397 w 735"/>
              <a:gd name="T1" fmla="*/ 0 h 638"/>
              <a:gd name="T2" fmla="*/ 113099067 w 735"/>
              <a:gd name="T3" fmla="*/ 68244742 h 638"/>
              <a:gd name="T4" fmla="*/ 135090124 w 735"/>
              <a:gd name="T5" fmla="*/ 68244742 h 638"/>
              <a:gd name="T6" fmla="*/ 168391797 w 735"/>
              <a:gd name="T7" fmla="*/ 27548571 h 638"/>
              <a:gd name="T8" fmla="*/ 224312371 w 735"/>
              <a:gd name="T9" fmla="*/ 0 h 638"/>
              <a:gd name="T10" fmla="*/ 349349799 w 735"/>
              <a:gd name="T11" fmla="*/ 27548571 h 638"/>
              <a:gd name="T12" fmla="*/ 405898911 w 735"/>
              <a:gd name="T13" fmla="*/ 82644910 h 638"/>
              <a:gd name="T14" fmla="*/ 439829270 w 735"/>
              <a:gd name="T15" fmla="*/ 95792510 h 638"/>
              <a:gd name="T16" fmla="*/ 449254122 w 735"/>
              <a:gd name="T17" fmla="*/ 137741261 h 638"/>
              <a:gd name="T18" fmla="*/ 449254122 w 735"/>
              <a:gd name="T19" fmla="*/ 150888861 h 638"/>
              <a:gd name="T20" fmla="*/ 449254122 w 735"/>
              <a:gd name="T21" fmla="*/ 179063307 h 638"/>
              <a:gd name="T22" fmla="*/ 449254122 w 735"/>
              <a:gd name="T23" fmla="*/ 219759516 h 638"/>
              <a:gd name="T24" fmla="*/ 439829270 w 735"/>
              <a:gd name="T25" fmla="*/ 247307283 h 638"/>
              <a:gd name="T26" fmla="*/ 449254122 w 735"/>
              <a:gd name="T27" fmla="*/ 261707451 h 638"/>
              <a:gd name="T28" fmla="*/ 461820327 w 735"/>
              <a:gd name="T29" fmla="*/ 274855842 h 638"/>
              <a:gd name="T30" fmla="*/ 439829270 w 735"/>
              <a:gd name="T31" fmla="*/ 289256009 h 638"/>
              <a:gd name="T32" fmla="*/ 405898911 w 735"/>
              <a:gd name="T33" fmla="*/ 302403610 h 638"/>
              <a:gd name="T34" fmla="*/ 382651471 w 735"/>
              <a:gd name="T35" fmla="*/ 329952168 h 638"/>
              <a:gd name="T36" fmla="*/ 393961293 w 735"/>
              <a:gd name="T37" fmla="*/ 357499936 h 638"/>
              <a:gd name="T38" fmla="*/ 393961293 w 735"/>
              <a:gd name="T39" fmla="*/ 385048495 h 638"/>
              <a:gd name="T40" fmla="*/ 349349799 w 735"/>
              <a:gd name="T41" fmla="*/ 399448662 h 638"/>
              <a:gd name="T42" fmla="*/ 270180249 w 735"/>
              <a:gd name="T43" fmla="*/ 357499936 h 638"/>
              <a:gd name="T44" fmla="*/ 235622986 w 735"/>
              <a:gd name="T45" fmla="*/ 329952168 h 638"/>
              <a:gd name="T46" fmla="*/ 224312371 w 735"/>
              <a:gd name="T47" fmla="*/ 316803777 h 638"/>
              <a:gd name="T48" fmla="*/ 201692676 w 735"/>
              <a:gd name="T49" fmla="*/ 316803777 h 638"/>
              <a:gd name="T50" fmla="*/ 168391797 w 735"/>
              <a:gd name="T51" fmla="*/ 302403610 h 638"/>
              <a:gd name="T52" fmla="*/ 0 w 735"/>
              <a:gd name="T53" fmla="*/ 219759516 h 638"/>
              <a:gd name="T54" fmla="*/ 0 w 735"/>
              <a:gd name="T55" fmla="*/ 165289028 h 638"/>
              <a:gd name="T56" fmla="*/ 11309826 w 735"/>
              <a:gd name="T57" fmla="*/ 110192702 h 638"/>
              <a:gd name="T58" fmla="*/ 22619651 w 735"/>
              <a:gd name="T59" fmla="*/ 95792510 h 638"/>
              <a:gd name="T60" fmla="*/ 11309826 w 735"/>
              <a:gd name="T61" fmla="*/ 40696171 h 638"/>
              <a:gd name="T62" fmla="*/ 11309826 w 735"/>
              <a:gd name="T63" fmla="*/ 0 h 638"/>
              <a:gd name="T64" fmla="*/ 90479397 w 735"/>
              <a:gd name="T65" fmla="*/ 0 h 6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35"/>
              <a:gd name="T100" fmla="*/ 0 h 638"/>
              <a:gd name="T101" fmla="*/ 735 w 735"/>
              <a:gd name="T102" fmla="*/ 638 h 6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35" h="638">
                <a:moveTo>
                  <a:pt x="144" y="0"/>
                </a:moveTo>
                <a:lnTo>
                  <a:pt x="180" y="109"/>
                </a:lnTo>
                <a:lnTo>
                  <a:pt x="215" y="109"/>
                </a:lnTo>
                <a:lnTo>
                  <a:pt x="268" y="44"/>
                </a:lnTo>
                <a:lnTo>
                  <a:pt x="357" y="0"/>
                </a:lnTo>
                <a:lnTo>
                  <a:pt x="556" y="44"/>
                </a:lnTo>
                <a:lnTo>
                  <a:pt x="646" y="132"/>
                </a:lnTo>
                <a:lnTo>
                  <a:pt x="700" y="153"/>
                </a:lnTo>
                <a:lnTo>
                  <a:pt x="715" y="220"/>
                </a:lnTo>
                <a:lnTo>
                  <a:pt x="715" y="241"/>
                </a:lnTo>
                <a:lnTo>
                  <a:pt x="715" y="286"/>
                </a:lnTo>
                <a:lnTo>
                  <a:pt x="715" y="351"/>
                </a:lnTo>
                <a:lnTo>
                  <a:pt x="700" y="395"/>
                </a:lnTo>
                <a:lnTo>
                  <a:pt x="715" y="418"/>
                </a:lnTo>
                <a:lnTo>
                  <a:pt x="735" y="439"/>
                </a:lnTo>
                <a:lnTo>
                  <a:pt x="700" y="462"/>
                </a:lnTo>
                <a:lnTo>
                  <a:pt x="646" y="483"/>
                </a:lnTo>
                <a:lnTo>
                  <a:pt x="609" y="527"/>
                </a:lnTo>
                <a:lnTo>
                  <a:pt x="627" y="571"/>
                </a:lnTo>
                <a:lnTo>
                  <a:pt x="627" y="615"/>
                </a:lnTo>
                <a:lnTo>
                  <a:pt x="556" y="638"/>
                </a:lnTo>
                <a:lnTo>
                  <a:pt x="430" y="571"/>
                </a:lnTo>
                <a:lnTo>
                  <a:pt x="375" y="527"/>
                </a:lnTo>
                <a:lnTo>
                  <a:pt x="357" y="506"/>
                </a:lnTo>
                <a:lnTo>
                  <a:pt x="321" y="506"/>
                </a:lnTo>
                <a:lnTo>
                  <a:pt x="268" y="483"/>
                </a:lnTo>
                <a:lnTo>
                  <a:pt x="0" y="351"/>
                </a:lnTo>
                <a:lnTo>
                  <a:pt x="0" y="264"/>
                </a:lnTo>
                <a:lnTo>
                  <a:pt x="18" y="176"/>
                </a:lnTo>
                <a:lnTo>
                  <a:pt x="36" y="153"/>
                </a:lnTo>
                <a:lnTo>
                  <a:pt x="18" y="65"/>
                </a:lnTo>
                <a:lnTo>
                  <a:pt x="18" y="0"/>
                </a:lnTo>
                <a:lnTo>
                  <a:pt x="14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32" name="Group 783"/>
          <p:cNvGrpSpPr>
            <a:grpSpLocks/>
          </p:cNvGrpSpPr>
          <p:nvPr/>
        </p:nvGrpSpPr>
        <p:grpSpPr bwMode="auto">
          <a:xfrm>
            <a:off x="3333750" y="2079625"/>
            <a:ext cx="582613" cy="504825"/>
            <a:chOff x="2100" y="1310"/>
            <a:chExt cx="367" cy="318"/>
          </a:xfrm>
        </p:grpSpPr>
        <p:sp>
          <p:nvSpPr>
            <p:cNvPr id="4560" name="Freeform 781"/>
            <p:cNvSpPr>
              <a:spLocks/>
            </p:cNvSpPr>
            <p:nvPr/>
          </p:nvSpPr>
          <p:spPr bwMode="auto">
            <a:xfrm>
              <a:off x="2100" y="1310"/>
              <a:ext cx="367" cy="318"/>
            </a:xfrm>
            <a:custGeom>
              <a:avLst/>
              <a:gdLst>
                <a:gd name="T0" fmla="*/ 36 w 735"/>
                <a:gd name="T1" fmla="*/ 0 h 638"/>
                <a:gd name="T2" fmla="*/ 45 w 735"/>
                <a:gd name="T3" fmla="*/ 27 h 638"/>
                <a:gd name="T4" fmla="*/ 53 w 735"/>
                <a:gd name="T5" fmla="*/ 27 h 638"/>
                <a:gd name="T6" fmla="*/ 67 w 735"/>
                <a:gd name="T7" fmla="*/ 11 h 638"/>
                <a:gd name="T8" fmla="*/ 89 w 735"/>
                <a:gd name="T9" fmla="*/ 0 h 638"/>
                <a:gd name="T10" fmla="*/ 139 w 735"/>
                <a:gd name="T11" fmla="*/ 11 h 638"/>
                <a:gd name="T12" fmla="*/ 161 w 735"/>
                <a:gd name="T13" fmla="*/ 33 h 638"/>
                <a:gd name="T14" fmla="*/ 175 w 735"/>
                <a:gd name="T15" fmla="*/ 38 h 638"/>
                <a:gd name="T16" fmla="*/ 178 w 735"/>
                <a:gd name="T17" fmla="*/ 55 h 638"/>
                <a:gd name="T18" fmla="*/ 178 w 735"/>
                <a:gd name="T19" fmla="*/ 60 h 638"/>
                <a:gd name="T20" fmla="*/ 178 w 735"/>
                <a:gd name="T21" fmla="*/ 71 h 638"/>
                <a:gd name="T22" fmla="*/ 178 w 735"/>
                <a:gd name="T23" fmla="*/ 87 h 638"/>
                <a:gd name="T24" fmla="*/ 175 w 735"/>
                <a:gd name="T25" fmla="*/ 98 h 638"/>
                <a:gd name="T26" fmla="*/ 178 w 735"/>
                <a:gd name="T27" fmla="*/ 104 h 638"/>
                <a:gd name="T28" fmla="*/ 183 w 735"/>
                <a:gd name="T29" fmla="*/ 109 h 638"/>
                <a:gd name="T30" fmla="*/ 175 w 735"/>
                <a:gd name="T31" fmla="*/ 115 h 638"/>
                <a:gd name="T32" fmla="*/ 161 w 735"/>
                <a:gd name="T33" fmla="*/ 120 h 638"/>
                <a:gd name="T34" fmla="*/ 152 w 735"/>
                <a:gd name="T35" fmla="*/ 131 h 638"/>
                <a:gd name="T36" fmla="*/ 156 w 735"/>
                <a:gd name="T37" fmla="*/ 142 h 638"/>
                <a:gd name="T38" fmla="*/ 156 w 735"/>
                <a:gd name="T39" fmla="*/ 153 h 638"/>
                <a:gd name="T40" fmla="*/ 139 w 735"/>
                <a:gd name="T41" fmla="*/ 159 h 638"/>
                <a:gd name="T42" fmla="*/ 107 w 735"/>
                <a:gd name="T43" fmla="*/ 142 h 638"/>
                <a:gd name="T44" fmla="*/ 93 w 735"/>
                <a:gd name="T45" fmla="*/ 131 h 638"/>
                <a:gd name="T46" fmla="*/ 89 w 735"/>
                <a:gd name="T47" fmla="*/ 126 h 638"/>
                <a:gd name="T48" fmla="*/ 80 w 735"/>
                <a:gd name="T49" fmla="*/ 126 h 638"/>
                <a:gd name="T50" fmla="*/ 67 w 735"/>
                <a:gd name="T51" fmla="*/ 120 h 638"/>
                <a:gd name="T52" fmla="*/ 0 w 735"/>
                <a:gd name="T53" fmla="*/ 87 h 638"/>
                <a:gd name="T54" fmla="*/ 0 w 735"/>
                <a:gd name="T55" fmla="*/ 66 h 638"/>
                <a:gd name="T56" fmla="*/ 4 w 735"/>
                <a:gd name="T57" fmla="*/ 44 h 638"/>
                <a:gd name="T58" fmla="*/ 9 w 735"/>
                <a:gd name="T59" fmla="*/ 38 h 638"/>
                <a:gd name="T60" fmla="*/ 4 w 735"/>
                <a:gd name="T61" fmla="*/ 16 h 638"/>
                <a:gd name="T62" fmla="*/ 4 w 735"/>
                <a:gd name="T63" fmla="*/ 0 h 638"/>
                <a:gd name="T64" fmla="*/ 36 w 735"/>
                <a:gd name="T65" fmla="*/ 0 h 6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5"/>
                <a:gd name="T100" fmla="*/ 0 h 638"/>
                <a:gd name="T101" fmla="*/ 735 w 735"/>
                <a:gd name="T102" fmla="*/ 638 h 6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5" h="638">
                  <a:moveTo>
                    <a:pt x="144" y="0"/>
                  </a:moveTo>
                  <a:lnTo>
                    <a:pt x="180" y="109"/>
                  </a:lnTo>
                  <a:lnTo>
                    <a:pt x="215" y="109"/>
                  </a:lnTo>
                  <a:lnTo>
                    <a:pt x="268" y="44"/>
                  </a:lnTo>
                  <a:lnTo>
                    <a:pt x="357" y="0"/>
                  </a:lnTo>
                  <a:lnTo>
                    <a:pt x="556" y="44"/>
                  </a:lnTo>
                  <a:lnTo>
                    <a:pt x="646" y="132"/>
                  </a:lnTo>
                  <a:lnTo>
                    <a:pt x="700" y="153"/>
                  </a:lnTo>
                  <a:lnTo>
                    <a:pt x="715" y="220"/>
                  </a:lnTo>
                  <a:lnTo>
                    <a:pt x="715" y="241"/>
                  </a:lnTo>
                  <a:lnTo>
                    <a:pt x="715" y="286"/>
                  </a:lnTo>
                  <a:lnTo>
                    <a:pt x="715" y="351"/>
                  </a:lnTo>
                  <a:lnTo>
                    <a:pt x="700" y="395"/>
                  </a:lnTo>
                  <a:lnTo>
                    <a:pt x="715" y="418"/>
                  </a:lnTo>
                  <a:lnTo>
                    <a:pt x="735" y="439"/>
                  </a:lnTo>
                  <a:lnTo>
                    <a:pt x="700" y="462"/>
                  </a:lnTo>
                  <a:lnTo>
                    <a:pt x="646" y="483"/>
                  </a:lnTo>
                  <a:lnTo>
                    <a:pt x="609" y="527"/>
                  </a:lnTo>
                  <a:lnTo>
                    <a:pt x="627" y="571"/>
                  </a:lnTo>
                  <a:lnTo>
                    <a:pt x="627" y="615"/>
                  </a:lnTo>
                  <a:lnTo>
                    <a:pt x="556" y="638"/>
                  </a:lnTo>
                  <a:lnTo>
                    <a:pt x="430" y="571"/>
                  </a:lnTo>
                  <a:lnTo>
                    <a:pt x="375" y="527"/>
                  </a:lnTo>
                  <a:lnTo>
                    <a:pt x="357" y="506"/>
                  </a:lnTo>
                  <a:lnTo>
                    <a:pt x="321" y="506"/>
                  </a:lnTo>
                  <a:lnTo>
                    <a:pt x="268" y="483"/>
                  </a:lnTo>
                  <a:lnTo>
                    <a:pt x="0" y="351"/>
                  </a:lnTo>
                  <a:lnTo>
                    <a:pt x="0" y="264"/>
                  </a:lnTo>
                  <a:lnTo>
                    <a:pt x="18" y="176"/>
                  </a:lnTo>
                  <a:lnTo>
                    <a:pt x="36" y="153"/>
                  </a:lnTo>
                  <a:lnTo>
                    <a:pt x="18" y="65"/>
                  </a:lnTo>
                  <a:lnTo>
                    <a:pt x="18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1" name="Freeform 782"/>
            <p:cNvSpPr>
              <a:spLocks/>
            </p:cNvSpPr>
            <p:nvPr/>
          </p:nvSpPr>
          <p:spPr bwMode="auto">
            <a:xfrm>
              <a:off x="2100" y="1310"/>
              <a:ext cx="367" cy="318"/>
            </a:xfrm>
            <a:custGeom>
              <a:avLst/>
              <a:gdLst>
                <a:gd name="T0" fmla="*/ 36 w 735"/>
                <a:gd name="T1" fmla="*/ 0 h 638"/>
                <a:gd name="T2" fmla="*/ 45 w 735"/>
                <a:gd name="T3" fmla="*/ 27 h 638"/>
                <a:gd name="T4" fmla="*/ 53 w 735"/>
                <a:gd name="T5" fmla="*/ 27 h 638"/>
                <a:gd name="T6" fmla="*/ 67 w 735"/>
                <a:gd name="T7" fmla="*/ 11 h 638"/>
                <a:gd name="T8" fmla="*/ 89 w 735"/>
                <a:gd name="T9" fmla="*/ 0 h 638"/>
                <a:gd name="T10" fmla="*/ 139 w 735"/>
                <a:gd name="T11" fmla="*/ 11 h 638"/>
                <a:gd name="T12" fmla="*/ 161 w 735"/>
                <a:gd name="T13" fmla="*/ 33 h 638"/>
                <a:gd name="T14" fmla="*/ 175 w 735"/>
                <a:gd name="T15" fmla="*/ 38 h 638"/>
                <a:gd name="T16" fmla="*/ 178 w 735"/>
                <a:gd name="T17" fmla="*/ 55 h 638"/>
                <a:gd name="T18" fmla="*/ 178 w 735"/>
                <a:gd name="T19" fmla="*/ 60 h 638"/>
                <a:gd name="T20" fmla="*/ 178 w 735"/>
                <a:gd name="T21" fmla="*/ 71 h 638"/>
                <a:gd name="T22" fmla="*/ 178 w 735"/>
                <a:gd name="T23" fmla="*/ 87 h 638"/>
                <a:gd name="T24" fmla="*/ 175 w 735"/>
                <a:gd name="T25" fmla="*/ 98 h 638"/>
                <a:gd name="T26" fmla="*/ 178 w 735"/>
                <a:gd name="T27" fmla="*/ 104 h 638"/>
                <a:gd name="T28" fmla="*/ 183 w 735"/>
                <a:gd name="T29" fmla="*/ 109 h 638"/>
                <a:gd name="T30" fmla="*/ 175 w 735"/>
                <a:gd name="T31" fmla="*/ 115 h 638"/>
                <a:gd name="T32" fmla="*/ 161 w 735"/>
                <a:gd name="T33" fmla="*/ 120 h 638"/>
                <a:gd name="T34" fmla="*/ 152 w 735"/>
                <a:gd name="T35" fmla="*/ 131 h 638"/>
                <a:gd name="T36" fmla="*/ 156 w 735"/>
                <a:gd name="T37" fmla="*/ 142 h 638"/>
                <a:gd name="T38" fmla="*/ 156 w 735"/>
                <a:gd name="T39" fmla="*/ 153 h 638"/>
                <a:gd name="T40" fmla="*/ 139 w 735"/>
                <a:gd name="T41" fmla="*/ 159 h 638"/>
                <a:gd name="T42" fmla="*/ 107 w 735"/>
                <a:gd name="T43" fmla="*/ 142 h 638"/>
                <a:gd name="T44" fmla="*/ 93 w 735"/>
                <a:gd name="T45" fmla="*/ 131 h 638"/>
                <a:gd name="T46" fmla="*/ 89 w 735"/>
                <a:gd name="T47" fmla="*/ 126 h 638"/>
                <a:gd name="T48" fmla="*/ 80 w 735"/>
                <a:gd name="T49" fmla="*/ 126 h 638"/>
                <a:gd name="T50" fmla="*/ 67 w 735"/>
                <a:gd name="T51" fmla="*/ 120 h 638"/>
                <a:gd name="T52" fmla="*/ 0 w 735"/>
                <a:gd name="T53" fmla="*/ 87 h 638"/>
                <a:gd name="T54" fmla="*/ 0 w 735"/>
                <a:gd name="T55" fmla="*/ 66 h 638"/>
                <a:gd name="T56" fmla="*/ 4 w 735"/>
                <a:gd name="T57" fmla="*/ 44 h 638"/>
                <a:gd name="T58" fmla="*/ 9 w 735"/>
                <a:gd name="T59" fmla="*/ 38 h 638"/>
                <a:gd name="T60" fmla="*/ 4 w 735"/>
                <a:gd name="T61" fmla="*/ 16 h 638"/>
                <a:gd name="T62" fmla="*/ 4 w 735"/>
                <a:gd name="T63" fmla="*/ 0 h 638"/>
                <a:gd name="T64" fmla="*/ 36 w 735"/>
                <a:gd name="T65" fmla="*/ 0 h 6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5"/>
                <a:gd name="T100" fmla="*/ 0 h 638"/>
                <a:gd name="T101" fmla="*/ 735 w 735"/>
                <a:gd name="T102" fmla="*/ 638 h 6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5" h="638">
                  <a:moveTo>
                    <a:pt x="144" y="0"/>
                  </a:moveTo>
                  <a:lnTo>
                    <a:pt x="180" y="109"/>
                  </a:lnTo>
                  <a:lnTo>
                    <a:pt x="215" y="109"/>
                  </a:lnTo>
                  <a:lnTo>
                    <a:pt x="268" y="44"/>
                  </a:lnTo>
                  <a:lnTo>
                    <a:pt x="357" y="0"/>
                  </a:lnTo>
                  <a:lnTo>
                    <a:pt x="556" y="44"/>
                  </a:lnTo>
                  <a:lnTo>
                    <a:pt x="646" y="132"/>
                  </a:lnTo>
                  <a:lnTo>
                    <a:pt x="700" y="153"/>
                  </a:lnTo>
                  <a:lnTo>
                    <a:pt x="715" y="220"/>
                  </a:lnTo>
                  <a:lnTo>
                    <a:pt x="715" y="241"/>
                  </a:lnTo>
                  <a:lnTo>
                    <a:pt x="715" y="286"/>
                  </a:lnTo>
                  <a:lnTo>
                    <a:pt x="715" y="351"/>
                  </a:lnTo>
                  <a:lnTo>
                    <a:pt x="700" y="395"/>
                  </a:lnTo>
                  <a:lnTo>
                    <a:pt x="715" y="418"/>
                  </a:lnTo>
                  <a:lnTo>
                    <a:pt x="735" y="439"/>
                  </a:lnTo>
                  <a:lnTo>
                    <a:pt x="700" y="462"/>
                  </a:lnTo>
                  <a:lnTo>
                    <a:pt x="646" y="483"/>
                  </a:lnTo>
                  <a:lnTo>
                    <a:pt x="609" y="527"/>
                  </a:lnTo>
                  <a:lnTo>
                    <a:pt x="627" y="571"/>
                  </a:lnTo>
                  <a:lnTo>
                    <a:pt x="627" y="615"/>
                  </a:lnTo>
                  <a:lnTo>
                    <a:pt x="556" y="638"/>
                  </a:lnTo>
                  <a:lnTo>
                    <a:pt x="430" y="571"/>
                  </a:lnTo>
                  <a:lnTo>
                    <a:pt x="375" y="527"/>
                  </a:lnTo>
                  <a:lnTo>
                    <a:pt x="357" y="506"/>
                  </a:lnTo>
                  <a:lnTo>
                    <a:pt x="321" y="506"/>
                  </a:lnTo>
                  <a:lnTo>
                    <a:pt x="268" y="483"/>
                  </a:lnTo>
                  <a:lnTo>
                    <a:pt x="0" y="351"/>
                  </a:lnTo>
                  <a:lnTo>
                    <a:pt x="0" y="264"/>
                  </a:lnTo>
                  <a:lnTo>
                    <a:pt x="18" y="176"/>
                  </a:lnTo>
                  <a:lnTo>
                    <a:pt x="36" y="153"/>
                  </a:lnTo>
                  <a:lnTo>
                    <a:pt x="18" y="65"/>
                  </a:lnTo>
                  <a:lnTo>
                    <a:pt x="18" y="0"/>
                  </a:lnTo>
                  <a:lnTo>
                    <a:pt x="14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7" name="Freeform 784"/>
          <p:cNvSpPr>
            <a:spLocks/>
          </p:cNvSpPr>
          <p:nvPr/>
        </p:nvSpPr>
        <p:spPr bwMode="auto">
          <a:xfrm>
            <a:off x="1196975" y="2130425"/>
            <a:ext cx="414338" cy="454025"/>
          </a:xfrm>
          <a:custGeom>
            <a:avLst/>
            <a:gdLst>
              <a:gd name="T0" fmla="*/ 147429696 w 522"/>
              <a:gd name="T1" fmla="*/ 42065054 h 573"/>
              <a:gd name="T2" fmla="*/ 112776927 w 522"/>
              <a:gd name="T3" fmla="*/ 82875003 h 573"/>
              <a:gd name="T4" fmla="*/ 125377717 w 522"/>
              <a:gd name="T5" fmla="*/ 110500021 h 573"/>
              <a:gd name="T6" fmla="*/ 147429696 w 522"/>
              <a:gd name="T7" fmla="*/ 124940862 h 573"/>
              <a:gd name="T8" fmla="*/ 170111119 w 522"/>
              <a:gd name="T9" fmla="*/ 124940862 h 573"/>
              <a:gd name="T10" fmla="*/ 181451434 w 522"/>
              <a:gd name="T11" fmla="*/ 152565855 h 573"/>
              <a:gd name="T12" fmla="*/ 216104253 w 522"/>
              <a:gd name="T13" fmla="*/ 152565855 h 573"/>
              <a:gd name="T14" fmla="*/ 227444567 w 522"/>
              <a:gd name="T15" fmla="*/ 166378351 h 573"/>
              <a:gd name="T16" fmla="*/ 249495752 w 522"/>
              <a:gd name="T17" fmla="*/ 179562503 h 573"/>
              <a:gd name="T18" fmla="*/ 271547731 w 522"/>
              <a:gd name="T19" fmla="*/ 207187495 h 573"/>
              <a:gd name="T20" fmla="*/ 295488836 w 522"/>
              <a:gd name="T21" fmla="*/ 207187495 h 573"/>
              <a:gd name="T22" fmla="*/ 328881130 w 522"/>
              <a:gd name="T23" fmla="*/ 249253379 h 573"/>
              <a:gd name="T24" fmla="*/ 227444567 w 522"/>
              <a:gd name="T25" fmla="*/ 359753350 h 573"/>
              <a:gd name="T26" fmla="*/ 102066825 w 522"/>
              <a:gd name="T27" fmla="*/ 276878372 h 573"/>
              <a:gd name="T28" fmla="*/ 68044294 w 522"/>
              <a:gd name="T29" fmla="*/ 276878372 h 573"/>
              <a:gd name="T30" fmla="*/ 44732620 w 522"/>
              <a:gd name="T31" fmla="*/ 249253379 h 573"/>
              <a:gd name="T32" fmla="*/ 22681429 w 522"/>
              <a:gd name="T33" fmla="*/ 249253379 h 573"/>
              <a:gd name="T34" fmla="*/ 0 w 522"/>
              <a:gd name="T35" fmla="*/ 194003344 h 573"/>
              <a:gd name="T36" fmla="*/ 0 w 522"/>
              <a:gd name="T37" fmla="*/ 138753358 h 573"/>
              <a:gd name="T38" fmla="*/ 44732620 w 522"/>
              <a:gd name="T39" fmla="*/ 138753358 h 573"/>
              <a:gd name="T40" fmla="*/ 57333423 w 522"/>
              <a:gd name="T41" fmla="*/ 97315844 h 573"/>
              <a:gd name="T42" fmla="*/ 79385402 w 522"/>
              <a:gd name="T43" fmla="*/ 55250010 h 573"/>
              <a:gd name="T44" fmla="*/ 125377717 w 522"/>
              <a:gd name="T45" fmla="*/ 0 h 573"/>
              <a:gd name="T46" fmla="*/ 147429696 w 522"/>
              <a:gd name="T47" fmla="*/ 42065054 h 5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22"/>
              <a:gd name="T73" fmla="*/ 0 h 573"/>
              <a:gd name="T74" fmla="*/ 522 w 522"/>
              <a:gd name="T75" fmla="*/ 573 h 57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22" h="573">
                <a:moveTo>
                  <a:pt x="234" y="67"/>
                </a:moveTo>
                <a:lnTo>
                  <a:pt x="179" y="132"/>
                </a:lnTo>
                <a:lnTo>
                  <a:pt x="199" y="176"/>
                </a:lnTo>
                <a:lnTo>
                  <a:pt x="234" y="199"/>
                </a:lnTo>
                <a:lnTo>
                  <a:pt x="270" y="199"/>
                </a:lnTo>
                <a:lnTo>
                  <a:pt x="288" y="243"/>
                </a:lnTo>
                <a:lnTo>
                  <a:pt x="343" y="243"/>
                </a:lnTo>
                <a:lnTo>
                  <a:pt x="361" y="265"/>
                </a:lnTo>
                <a:lnTo>
                  <a:pt x="396" y="286"/>
                </a:lnTo>
                <a:lnTo>
                  <a:pt x="431" y="330"/>
                </a:lnTo>
                <a:lnTo>
                  <a:pt x="469" y="330"/>
                </a:lnTo>
                <a:lnTo>
                  <a:pt x="522" y="397"/>
                </a:lnTo>
                <a:lnTo>
                  <a:pt x="361" y="573"/>
                </a:lnTo>
                <a:lnTo>
                  <a:pt x="162" y="441"/>
                </a:lnTo>
                <a:lnTo>
                  <a:pt x="108" y="441"/>
                </a:lnTo>
                <a:lnTo>
                  <a:pt x="71" y="397"/>
                </a:lnTo>
                <a:lnTo>
                  <a:pt x="36" y="397"/>
                </a:lnTo>
                <a:lnTo>
                  <a:pt x="0" y="309"/>
                </a:lnTo>
                <a:lnTo>
                  <a:pt x="0" y="221"/>
                </a:lnTo>
                <a:lnTo>
                  <a:pt x="71" y="221"/>
                </a:lnTo>
                <a:lnTo>
                  <a:pt x="91" y="155"/>
                </a:lnTo>
                <a:lnTo>
                  <a:pt x="126" y="88"/>
                </a:lnTo>
                <a:lnTo>
                  <a:pt x="199" y="0"/>
                </a:lnTo>
                <a:lnTo>
                  <a:pt x="234" y="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34" name="Group 787"/>
          <p:cNvGrpSpPr>
            <a:grpSpLocks/>
          </p:cNvGrpSpPr>
          <p:nvPr/>
        </p:nvGrpSpPr>
        <p:grpSpPr bwMode="auto">
          <a:xfrm>
            <a:off x="1196975" y="2130425"/>
            <a:ext cx="414338" cy="454025"/>
            <a:chOff x="754" y="1342"/>
            <a:chExt cx="261" cy="286"/>
          </a:xfrm>
        </p:grpSpPr>
        <p:sp>
          <p:nvSpPr>
            <p:cNvPr id="4558" name="Freeform 785"/>
            <p:cNvSpPr>
              <a:spLocks/>
            </p:cNvSpPr>
            <p:nvPr/>
          </p:nvSpPr>
          <p:spPr bwMode="auto">
            <a:xfrm>
              <a:off x="754" y="1342"/>
              <a:ext cx="261" cy="286"/>
            </a:xfrm>
            <a:custGeom>
              <a:avLst/>
              <a:gdLst>
                <a:gd name="T0" fmla="*/ 58 w 522"/>
                <a:gd name="T1" fmla="*/ 16 h 573"/>
                <a:gd name="T2" fmla="*/ 44 w 522"/>
                <a:gd name="T3" fmla="*/ 33 h 573"/>
                <a:gd name="T4" fmla="*/ 49 w 522"/>
                <a:gd name="T5" fmla="*/ 44 h 573"/>
                <a:gd name="T6" fmla="*/ 58 w 522"/>
                <a:gd name="T7" fmla="*/ 49 h 573"/>
                <a:gd name="T8" fmla="*/ 67 w 522"/>
                <a:gd name="T9" fmla="*/ 49 h 573"/>
                <a:gd name="T10" fmla="*/ 72 w 522"/>
                <a:gd name="T11" fmla="*/ 60 h 573"/>
                <a:gd name="T12" fmla="*/ 85 w 522"/>
                <a:gd name="T13" fmla="*/ 60 h 573"/>
                <a:gd name="T14" fmla="*/ 90 w 522"/>
                <a:gd name="T15" fmla="*/ 66 h 573"/>
                <a:gd name="T16" fmla="*/ 99 w 522"/>
                <a:gd name="T17" fmla="*/ 71 h 573"/>
                <a:gd name="T18" fmla="*/ 107 w 522"/>
                <a:gd name="T19" fmla="*/ 82 h 573"/>
                <a:gd name="T20" fmla="*/ 117 w 522"/>
                <a:gd name="T21" fmla="*/ 82 h 573"/>
                <a:gd name="T22" fmla="*/ 131 w 522"/>
                <a:gd name="T23" fmla="*/ 99 h 573"/>
                <a:gd name="T24" fmla="*/ 90 w 522"/>
                <a:gd name="T25" fmla="*/ 143 h 573"/>
                <a:gd name="T26" fmla="*/ 40 w 522"/>
                <a:gd name="T27" fmla="*/ 110 h 573"/>
                <a:gd name="T28" fmla="*/ 27 w 522"/>
                <a:gd name="T29" fmla="*/ 110 h 573"/>
                <a:gd name="T30" fmla="*/ 17 w 522"/>
                <a:gd name="T31" fmla="*/ 99 h 573"/>
                <a:gd name="T32" fmla="*/ 9 w 522"/>
                <a:gd name="T33" fmla="*/ 99 h 573"/>
                <a:gd name="T34" fmla="*/ 0 w 522"/>
                <a:gd name="T35" fmla="*/ 77 h 573"/>
                <a:gd name="T36" fmla="*/ 0 w 522"/>
                <a:gd name="T37" fmla="*/ 55 h 573"/>
                <a:gd name="T38" fmla="*/ 17 w 522"/>
                <a:gd name="T39" fmla="*/ 55 h 573"/>
                <a:gd name="T40" fmla="*/ 22 w 522"/>
                <a:gd name="T41" fmla="*/ 38 h 573"/>
                <a:gd name="T42" fmla="*/ 31 w 522"/>
                <a:gd name="T43" fmla="*/ 22 h 573"/>
                <a:gd name="T44" fmla="*/ 49 w 522"/>
                <a:gd name="T45" fmla="*/ 0 h 573"/>
                <a:gd name="T46" fmla="*/ 58 w 522"/>
                <a:gd name="T47" fmla="*/ 16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2"/>
                <a:gd name="T73" fmla="*/ 0 h 573"/>
                <a:gd name="T74" fmla="*/ 522 w 522"/>
                <a:gd name="T75" fmla="*/ 573 h 5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2" h="573">
                  <a:moveTo>
                    <a:pt x="234" y="67"/>
                  </a:moveTo>
                  <a:lnTo>
                    <a:pt x="179" y="132"/>
                  </a:lnTo>
                  <a:lnTo>
                    <a:pt x="199" y="176"/>
                  </a:lnTo>
                  <a:lnTo>
                    <a:pt x="234" y="199"/>
                  </a:lnTo>
                  <a:lnTo>
                    <a:pt x="270" y="199"/>
                  </a:lnTo>
                  <a:lnTo>
                    <a:pt x="288" y="243"/>
                  </a:lnTo>
                  <a:lnTo>
                    <a:pt x="343" y="243"/>
                  </a:lnTo>
                  <a:lnTo>
                    <a:pt x="361" y="265"/>
                  </a:lnTo>
                  <a:lnTo>
                    <a:pt x="396" y="286"/>
                  </a:lnTo>
                  <a:lnTo>
                    <a:pt x="431" y="330"/>
                  </a:lnTo>
                  <a:lnTo>
                    <a:pt x="469" y="330"/>
                  </a:lnTo>
                  <a:lnTo>
                    <a:pt x="522" y="397"/>
                  </a:lnTo>
                  <a:lnTo>
                    <a:pt x="361" y="573"/>
                  </a:lnTo>
                  <a:lnTo>
                    <a:pt x="162" y="441"/>
                  </a:lnTo>
                  <a:lnTo>
                    <a:pt x="108" y="441"/>
                  </a:lnTo>
                  <a:lnTo>
                    <a:pt x="71" y="397"/>
                  </a:lnTo>
                  <a:lnTo>
                    <a:pt x="36" y="397"/>
                  </a:lnTo>
                  <a:lnTo>
                    <a:pt x="0" y="309"/>
                  </a:lnTo>
                  <a:lnTo>
                    <a:pt x="0" y="221"/>
                  </a:lnTo>
                  <a:lnTo>
                    <a:pt x="71" y="221"/>
                  </a:lnTo>
                  <a:lnTo>
                    <a:pt x="91" y="155"/>
                  </a:lnTo>
                  <a:lnTo>
                    <a:pt x="126" y="88"/>
                  </a:lnTo>
                  <a:lnTo>
                    <a:pt x="199" y="0"/>
                  </a:lnTo>
                  <a:lnTo>
                    <a:pt x="234" y="67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786"/>
            <p:cNvSpPr>
              <a:spLocks/>
            </p:cNvSpPr>
            <p:nvPr/>
          </p:nvSpPr>
          <p:spPr bwMode="auto">
            <a:xfrm>
              <a:off x="754" y="1342"/>
              <a:ext cx="261" cy="286"/>
            </a:xfrm>
            <a:custGeom>
              <a:avLst/>
              <a:gdLst>
                <a:gd name="T0" fmla="*/ 58 w 522"/>
                <a:gd name="T1" fmla="*/ 16 h 573"/>
                <a:gd name="T2" fmla="*/ 44 w 522"/>
                <a:gd name="T3" fmla="*/ 33 h 573"/>
                <a:gd name="T4" fmla="*/ 49 w 522"/>
                <a:gd name="T5" fmla="*/ 44 h 573"/>
                <a:gd name="T6" fmla="*/ 58 w 522"/>
                <a:gd name="T7" fmla="*/ 49 h 573"/>
                <a:gd name="T8" fmla="*/ 67 w 522"/>
                <a:gd name="T9" fmla="*/ 49 h 573"/>
                <a:gd name="T10" fmla="*/ 72 w 522"/>
                <a:gd name="T11" fmla="*/ 60 h 573"/>
                <a:gd name="T12" fmla="*/ 85 w 522"/>
                <a:gd name="T13" fmla="*/ 60 h 573"/>
                <a:gd name="T14" fmla="*/ 90 w 522"/>
                <a:gd name="T15" fmla="*/ 66 h 573"/>
                <a:gd name="T16" fmla="*/ 99 w 522"/>
                <a:gd name="T17" fmla="*/ 71 h 573"/>
                <a:gd name="T18" fmla="*/ 107 w 522"/>
                <a:gd name="T19" fmla="*/ 82 h 573"/>
                <a:gd name="T20" fmla="*/ 117 w 522"/>
                <a:gd name="T21" fmla="*/ 82 h 573"/>
                <a:gd name="T22" fmla="*/ 131 w 522"/>
                <a:gd name="T23" fmla="*/ 99 h 573"/>
                <a:gd name="T24" fmla="*/ 90 w 522"/>
                <a:gd name="T25" fmla="*/ 143 h 573"/>
                <a:gd name="T26" fmla="*/ 40 w 522"/>
                <a:gd name="T27" fmla="*/ 110 h 573"/>
                <a:gd name="T28" fmla="*/ 27 w 522"/>
                <a:gd name="T29" fmla="*/ 110 h 573"/>
                <a:gd name="T30" fmla="*/ 17 w 522"/>
                <a:gd name="T31" fmla="*/ 99 h 573"/>
                <a:gd name="T32" fmla="*/ 9 w 522"/>
                <a:gd name="T33" fmla="*/ 99 h 573"/>
                <a:gd name="T34" fmla="*/ 0 w 522"/>
                <a:gd name="T35" fmla="*/ 77 h 573"/>
                <a:gd name="T36" fmla="*/ 0 w 522"/>
                <a:gd name="T37" fmla="*/ 55 h 573"/>
                <a:gd name="T38" fmla="*/ 17 w 522"/>
                <a:gd name="T39" fmla="*/ 55 h 573"/>
                <a:gd name="T40" fmla="*/ 22 w 522"/>
                <a:gd name="T41" fmla="*/ 38 h 573"/>
                <a:gd name="T42" fmla="*/ 31 w 522"/>
                <a:gd name="T43" fmla="*/ 22 h 573"/>
                <a:gd name="T44" fmla="*/ 49 w 522"/>
                <a:gd name="T45" fmla="*/ 0 h 573"/>
                <a:gd name="T46" fmla="*/ 58 w 522"/>
                <a:gd name="T47" fmla="*/ 16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2"/>
                <a:gd name="T73" fmla="*/ 0 h 573"/>
                <a:gd name="T74" fmla="*/ 522 w 522"/>
                <a:gd name="T75" fmla="*/ 573 h 5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2" h="573">
                  <a:moveTo>
                    <a:pt x="234" y="67"/>
                  </a:moveTo>
                  <a:lnTo>
                    <a:pt x="179" y="132"/>
                  </a:lnTo>
                  <a:lnTo>
                    <a:pt x="199" y="176"/>
                  </a:lnTo>
                  <a:lnTo>
                    <a:pt x="234" y="199"/>
                  </a:lnTo>
                  <a:lnTo>
                    <a:pt x="270" y="199"/>
                  </a:lnTo>
                  <a:lnTo>
                    <a:pt x="288" y="243"/>
                  </a:lnTo>
                  <a:lnTo>
                    <a:pt x="343" y="243"/>
                  </a:lnTo>
                  <a:lnTo>
                    <a:pt x="361" y="265"/>
                  </a:lnTo>
                  <a:lnTo>
                    <a:pt x="396" y="286"/>
                  </a:lnTo>
                  <a:lnTo>
                    <a:pt x="431" y="330"/>
                  </a:lnTo>
                  <a:lnTo>
                    <a:pt x="469" y="330"/>
                  </a:lnTo>
                  <a:lnTo>
                    <a:pt x="522" y="397"/>
                  </a:lnTo>
                  <a:lnTo>
                    <a:pt x="361" y="573"/>
                  </a:lnTo>
                  <a:lnTo>
                    <a:pt x="162" y="441"/>
                  </a:lnTo>
                  <a:lnTo>
                    <a:pt x="108" y="441"/>
                  </a:lnTo>
                  <a:lnTo>
                    <a:pt x="71" y="397"/>
                  </a:lnTo>
                  <a:lnTo>
                    <a:pt x="36" y="397"/>
                  </a:lnTo>
                  <a:lnTo>
                    <a:pt x="0" y="309"/>
                  </a:lnTo>
                  <a:lnTo>
                    <a:pt x="0" y="221"/>
                  </a:lnTo>
                  <a:lnTo>
                    <a:pt x="71" y="221"/>
                  </a:lnTo>
                  <a:lnTo>
                    <a:pt x="91" y="155"/>
                  </a:lnTo>
                  <a:lnTo>
                    <a:pt x="126" y="88"/>
                  </a:lnTo>
                  <a:lnTo>
                    <a:pt x="199" y="0"/>
                  </a:lnTo>
                  <a:lnTo>
                    <a:pt x="234" y="6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9" name="Freeform 788"/>
          <p:cNvSpPr>
            <a:spLocks/>
          </p:cNvSpPr>
          <p:nvPr/>
        </p:nvSpPr>
        <p:spPr bwMode="auto">
          <a:xfrm>
            <a:off x="2835275" y="2165350"/>
            <a:ext cx="484188" cy="525463"/>
          </a:xfrm>
          <a:custGeom>
            <a:avLst/>
            <a:gdLst>
              <a:gd name="T0" fmla="*/ 169554536 w 611"/>
              <a:gd name="T1" fmla="*/ 27805819 h 661"/>
              <a:gd name="T2" fmla="*/ 214141072 w 611"/>
              <a:gd name="T3" fmla="*/ 14534896 h 661"/>
              <a:gd name="T4" fmla="*/ 383695558 w 611"/>
              <a:gd name="T5" fmla="*/ 27805819 h 661"/>
              <a:gd name="T6" fmla="*/ 372392032 w 611"/>
              <a:gd name="T7" fmla="*/ 139660273 h 661"/>
              <a:gd name="T8" fmla="*/ 361088505 w 611"/>
              <a:gd name="T9" fmla="*/ 180736996 h 661"/>
              <a:gd name="T10" fmla="*/ 350412600 w 611"/>
              <a:gd name="T11" fmla="*/ 293223449 h 661"/>
              <a:gd name="T12" fmla="*/ 339109073 w 611"/>
              <a:gd name="T13" fmla="*/ 293223449 h 661"/>
              <a:gd name="T14" fmla="*/ 326549510 w 611"/>
              <a:gd name="T15" fmla="*/ 307758339 h 661"/>
              <a:gd name="T16" fmla="*/ 326549510 w 611"/>
              <a:gd name="T17" fmla="*/ 335564145 h 661"/>
              <a:gd name="T18" fmla="*/ 316502019 w 611"/>
              <a:gd name="T19" fmla="*/ 335564145 h 661"/>
              <a:gd name="T20" fmla="*/ 283219060 w 611"/>
              <a:gd name="T21" fmla="*/ 363369951 h 661"/>
              <a:gd name="T22" fmla="*/ 237376539 w 611"/>
              <a:gd name="T23" fmla="*/ 391175758 h 661"/>
              <a:gd name="T24" fmla="*/ 180858063 w 611"/>
              <a:gd name="T25" fmla="*/ 417717691 h 661"/>
              <a:gd name="T26" fmla="*/ 169554536 w 611"/>
              <a:gd name="T27" fmla="*/ 417717691 h 661"/>
              <a:gd name="T28" fmla="*/ 136271577 w 611"/>
              <a:gd name="T29" fmla="*/ 417717691 h 661"/>
              <a:gd name="T30" fmla="*/ 112408488 w 611"/>
              <a:gd name="T31" fmla="*/ 391175758 h 661"/>
              <a:gd name="T32" fmla="*/ 90429032 w 611"/>
              <a:gd name="T33" fmla="*/ 348835062 h 661"/>
              <a:gd name="T34" fmla="*/ 79125505 w 611"/>
              <a:gd name="T35" fmla="*/ 348835062 h 661"/>
              <a:gd name="T36" fmla="*/ 57146073 w 611"/>
              <a:gd name="T37" fmla="*/ 363369951 h 661"/>
              <a:gd name="T38" fmla="*/ 45842534 w 611"/>
              <a:gd name="T39" fmla="*/ 404446675 h 661"/>
              <a:gd name="T40" fmla="*/ 22607060 w 611"/>
              <a:gd name="T41" fmla="*/ 404446675 h 661"/>
              <a:gd name="T42" fmla="*/ 0 w 611"/>
              <a:gd name="T43" fmla="*/ 363369951 h 661"/>
              <a:gd name="T44" fmla="*/ 11303530 w 611"/>
              <a:gd name="T45" fmla="*/ 335564145 h 661"/>
              <a:gd name="T46" fmla="*/ 0 w 611"/>
              <a:gd name="T47" fmla="*/ 279953327 h 661"/>
              <a:gd name="T48" fmla="*/ 45842534 w 611"/>
              <a:gd name="T49" fmla="*/ 83417444 h 661"/>
              <a:gd name="T50" fmla="*/ 101732558 w 611"/>
              <a:gd name="T51" fmla="*/ 27805819 h 661"/>
              <a:gd name="T52" fmla="*/ 123712015 w 611"/>
              <a:gd name="T53" fmla="*/ 27805819 h 661"/>
              <a:gd name="T54" fmla="*/ 147575104 w 611"/>
              <a:gd name="T55" fmla="*/ 0 h 661"/>
              <a:gd name="T56" fmla="*/ 169554536 w 611"/>
              <a:gd name="T57" fmla="*/ 0 h 661"/>
              <a:gd name="T58" fmla="*/ 169554536 w 611"/>
              <a:gd name="T59" fmla="*/ 27805819 h 6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11"/>
              <a:gd name="T91" fmla="*/ 0 h 661"/>
              <a:gd name="T92" fmla="*/ 611 w 611"/>
              <a:gd name="T93" fmla="*/ 661 h 6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11" h="661">
                <a:moveTo>
                  <a:pt x="270" y="44"/>
                </a:moveTo>
                <a:lnTo>
                  <a:pt x="341" y="23"/>
                </a:lnTo>
                <a:lnTo>
                  <a:pt x="611" y="44"/>
                </a:lnTo>
                <a:lnTo>
                  <a:pt x="593" y="221"/>
                </a:lnTo>
                <a:lnTo>
                  <a:pt x="575" y="286"/>
                </a:lnTo>
                <a:lnTo>
                  <a:pt x="558" y="464"/>
                </a:lnTo>
                <a:lnTo>
                  <a:pt x="540" y="464"/>
                </a:lnTo>
                <a:lnTo>
                  <a:pt x="520" y="487"/>
                </a:lnTo>
                <a:lnTo>
                  <a:pt x="520" y="531"/>
                </a:lnTo>
                <a:lnTo>
                  <a:pt x="504" y="531"/>
                </a:lnTo>
                <a:lnTo>
                  <a:pt x="451" y="575"/>
                </a:lnTo>
                <a:lnTo>
                  <a:pt x="378" y="619"/>
                </a:lnTo>
                <a:lnTo>
                  <a:pt x="288" y="661"/>
                </a:lnTo>
                <a:lnTo>
                  <a:pt x="270" y="661"/>
                </a:lnTo>
                <a:lnTo>
                  <a:pt x="217" y="661"/>
                </a:lnTo>
                <a:lnTo>
                  <a:pt x="179" y="619"/>
                </a:lnTo>
                <a:lnTo>
                  <a:pt x="144" y="552"/>
                </a:lnTo>
                <a:lnTo>
                  <a:pt x="126" y="552"/>
                </a:lnTo>
                <a:lnTo>
                  <a:pt x="91" y="575"/>
                </a:lnTo>
                <a:lnTo>
                  <a:pt x="73" y="640"/>
                </a:lnTo>
                <a:lnTo>
                  <a:pt x="36" y="640"/>
                </a:lnTo>
                <a:lnTo>
                  <a:pt x="0" y="575"/>
                </a:lnTo>
                <a:lnTo>
                  <a:pt x="18" y="531"/>
                </a:lnTo>
                <a:lnTo>
                  <a:pt x="0" y="443"/>
                </a:lnTo>
                <a:lnTo>
                  <a:pt x="73" y="132"/>
                </a:lnTo>
                <a:lnTo>
                  <a:pt x="162" y="44"/>
                </a:lnTo>
                <a:lnTo>
                  <a:pt x="197" y="44"/>
                </a:lnTo>
                <a:lnTo>
                  <a:pt x="235" y="0"/>
                </a:lnTo>
                <a:lnTo>
                  <a:pt x="270" y="0"/>
                </a:lnTo>
                <a:lnTo>
                  <a:pt x="270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36" name="Group 791"/>
          <p:cNvGrpSpPr>
            <a:grpSpLocks/>
          </p:cNvGrpSpPr>
          <p:nvPr/>
        </p:nvGrpSpPr>
        <p:grpSpPr bwMode="auto">
          <a:xfrm>
            <a:off x="2835275" y="2165350"/>
            <a:ext cx="484188" cy="525463"/>
            <a:chOff x="1786" y="1364"/>
            <a:chExt cx="305" cy="331"/>
          </a:xfrm>
        </p:grpSpPr>
        <p:sp>
          <p:nvSpPr>
            <p:cNvPr id="4556" name="Freeform 789"/>
            <p:cNvSpPr>
              <a:spLocks/>
            </p:cNvSpPr>
            <p:nvPr/>
          </p:nvSpPr>
          <p:spPr bwMode="auto">
            <a:xfrm>
              <a:off x="1786" y="1364"/>
              <a:ext cx="305" cy="331"/>
            </a:xfrm>
            <a:custGeom>
              <a:avLst/>
              <a:gdLst>
                <a:gd name="T0" fmla="*/ 67 w 611"/>
                <a:gd name="T1" fmla="*/ 11 h 661"/>
                <a:gd name="T2" fmla="*/ 85 w 611"/>
                <a:gd name="T3" fmla="*/ 6 h 661"/>
                <a:gd name="T4" fmla="*/ 152 w 611"/>
                <a:gd name="T5" fmla="*/ 11 h 661"/>
                <a:gd name="T6" fmla="*/ 148 w 611"/>
                <a:gd name="T7" fmla="*/ 56 h 661"/>
                <a:gd name="T8" fmla="*/ 143 w 611"/>
                <a:gd name="T9" fmla="*/ 72 h 661"/>
                <a:gd name="T10" fmla="*/ 139 w 611"/>
                <a:gd name="T11" fmla="*/ 116 h 661"/>
                <a:gd name="T12" fmla="*/ 135 w 611"/>
                <a:gd name="T13" fmla="*/ 116 h 661"/>
                <a:gd name="T14" fmla="*/ 130 w 611"/>
                <a:gd name="T15" fmla="*/ 122 h 661"/>
                <a:gd name="T16" fmla="*/ 130 w 611"/>
                <a:gd name="T17" fmla="*/ 133 h 661"/>
                <a:gd name="T18" fmla="*/ 126 w 611"/>
                <a:gd name="T19" fmla="*/ 133 h 661"/>
                <a:gd name="T20" fmla="*/ 112 w 611"/>
                <a:gd name="T21" fmla="*/ 144 h 661"/>
                <a:gd name="T22" fmla="*/ 94 w 611"/>
                <a:gd name="T23" fmla="*/ 155 h 661"/>
                <a:gd name="T24" fmla="*/ 72 w 611"/>
                <a:gd name="T25" fmla="*/ 166 h 661"/>
                <a:gd name="T26" fmla="*/ 67 w 611"/>
                <a:gd name="T27" fmla="*/ 166 h 661"/>
                <a:gd name="T28" fmla="*/ 54 w 611"/>
                <a:gd name="T29" fmla="*/ 166 h 661"/>
                <a:gd name="T30" fmla="*/ 44 w 611"/>
                <a:gd name="T31" fmla="*/ 155 h 661"/>
                <a:gd name="T32" fmla="*/ 36 w 611"/>
                <a:gd name="T33" fmla="*/ 138 h 661"/>
                <a:gd name="T34" fmla="*/ 31 w 611"/>
                <a:gd name="T35" fmla="*/ 138 h 661"/>
                <a:gd name="T36" fmla="*/ 22 w 611"/>
                <a:gd name="T37" fmla="*/ 144 h 661"/>
                <a:gd name="T38" fmla="*/ 18 w 611"/>
                <a:gd name="T39" fmla="*/ 160 h 661"/>
                <a:gd name="T40" fmla="*/ 9 w 611"/>
                <a:gd name="T41" fmla="*/ 160 h 661"/>
                <a:gd name="T42" fmla="*/ 0 w 611"/>
                <a:gd name="T43" fmla="*/ 144 h 661"/>
                <a:gd name="T44" fmla="*/ 4 w 611"/>
                <a:gd name="T45" fmla="*/ 133 h 661"/>
                <a:gd name="T46" fmla="*/ 0 w 611"/>
                <a:gd name="T47" fmla="*/ 111 h 661"/>
                <a:gd name="T48" fmla="*/ 18 w 611"/>
                <a:gd name="T49" fmla="*/ 33 h 661"/>
                <a:gd name="T50" fmla="*/ 40 w 611"/>
                <a:gd name="T51" fmla="*/ 11 h 661"/>
                <a:gd name="T52" fmla="*/ 49 w 611"/>
                <a:gd name="T53" fmla="*/ 11 h 661"/>
                <a:gd name="T54" fmla="*/ 58 w 611"/>
                <a:gd name="T55" fmla="*/ 0 h 661"/>
                <a:gd name="T56" fmla="*/ 67 w 611"/>
                <a:gd name="T57" fmla="*/ 0 h 661"/>
                <a:gd name="T58" fmla="*/ 67 w 611"/>
                <a:gd name="T59" fmla="*/ 11 h 6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11"/>
                <a:gd name="T91" fmla="*/ 0 h 661"/>
                <a:gd name="T92" fmla="*/ 611 w 611"/>
                <a:gd name="T93" fmla="*/ 661 h 6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11" h="661">
                  <a:moveTo>
                    <a:pt x="270" y="44"/>
                  </a:moveTo>
                  <a:lnTo>
                    <a:pt x="341" y="23"/>
                  </a:lnTo>
                  <a:lnTo>
                    <a:pt x="611" y="44"/>
                  </a:lnTo>
                  <a:lnTo>
                    <a:pt x="593" y="221"/>
                  </a:lnTo>
                  <a:lnTo>
                    <a:pt x="575" y="286"/>
                  </a:lnTo>
                  <a:lnTo>
                    <a:pt x="558" y="464"/>
                  </a:lnTo>
                  <a:lnTo>
                    <a:pt x="540" y="464"/>
                  </a:lnTo>
                  <a:lnTo>
                    <a:pt x="520" y="487"/>
                  </a:lnTo>
                  <a:lnTo>
                    <a:pt x="520" y="531"/>
                  </a:lnTo>
                  <a:lnTo>
                    <a:pt x="504" y="531"/>
                  </a:lnTo>
                  <a:lnTo>
                    <a:pt x="451" y="575"/>
                  </a:lnTo>
                  <a:lnTo>
                    <a:pt x="378" y="619"/>
                  </a:lnTo>
                  <a:lnTo>
                    <a:pt x="288" y="661"/>
                  </a:lnTo>
                  <a:lnTo>
                    <a:pt x="270" y="661"/>
                  </a:lnTo>
                  <a:lnTo>
                    <a:pt x="217" y="661"/>
                  </a:lnTo>
                  <a:lnTo>
                    <a:pt x="179" y="619"/>
                  </a:lnTo>
                  <a:lnTo>
                    <a:pt x="144" y="552"/>
                  </a:lnTo>
                  <a:lnTo>
                    <a:pt x="126" y="552"/>
                  </a:lnTo>
                  <a:lnTo>
                    <a:pt x="91" y="575"/>
                  </a:lnTo>
                  <a:lnTo>
                    <a:pt x="73" y="640"/>
                  </a:lnTo>
                  <a:lnTo>
                    <a:pt x="36" y="640"/>
                  </a:lnTo>
                  <a:lnTo>
                    <a:pt x="0" y="575"/>
                  </a:lnTo>
                  <a:lnTo>
                    <a:pt x="18" y="531"/>
                  </a:lnTo>
                  <a:lnTo>
                    <a:pt x="0" y="443"/>
                  </a:lnTo>
                  <a:lnTo>
                    <a:pt x="73" y="132"/>
                  </a:lnTo>
                  <a:lnTo>
                    <a:pt x="162" y="44"/>
                  </a:lnTo>
                  <a:lnTo>
                    <a:pt x="197" y="44"/>
                  </a:lnTo>
                  <a:lnTo>
                    <a:pt x="235" y="0"/>
                  </a:lnTo>
                  <a:lnTo>
                    <a:pt x="270" y="0"/>
                  </a:lnTo>
                  <a:lnTo>
                    <a:pt x="270" y="44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7" name="Freeform 790"/>
            <p:cNvSpPr>
              <a:spLocks/>
            </p:cNvSpPr>
            <p:nvPr/>
          </p:nvSpPr>
          <p:spPr bwMode="auto">
            <a:xfrm>
              <a:off x="1786" y="1364"/>
              <a:ext cx="305" cy="331"/>
            </a:xfrm>
            <a:custGeom>
              <a:avLst/>
              <a:gdLst>
                <a:gd name="T0" fmla="*/ 67 w 611"/>
                <a:gd name="T1" fmla="*/ 11 h 661"/>
                <a:gd name="T2" fmla="*/ 85 w 611"/>
                <a:gd name="T3" fmla="*/ 6 h 661"/>
                <a:gd name="T4" fmla="*/ 152 w 611"/>
                <a:gd name="T5" fmla="*/ 11 h 661"/>
                <a:gd name="T6" fmla="*/ 148 w 611"/>
                <a:gd name="T7" fmla="*/ 56 h 661"/>
                <a:gd name="T8" fmla="*/ 143 w 611"/>
                <a:gd name="T9" fmla="*/ 72 h 661"/>
                <a:gd name="T10" fmla="*/ 139 w 611"/>
                <a:gd name="T11" fmla="*/ 116 h 661"/>
                <a:gd name="T12" fmla="*/ 135 w 611"/>
                <a:gd name="T13" fmla="*/ 116 h 661"/>
                <a:gd name="T14" fmla="*/ 130 w 611"/>
                <a:gd name="T15" fmla="*/ 122 h 661"/>
                <a:gd name="T16" fmla="*/ 130 w 611"/>
                <a:gd name="T17" fmla="*/ 133 h 661"/>
                <a:gd name="T18" fmla="*/ 126 w 611"/>
                <a:gd name="T19" fmla="*/ 133 h 661"/>
                <a:gd name="T20" fmla="*/ 112 w 611"/>
                <a:gd name="T21" fmla="*/ 144 h 661"/>
                <a:gd name="T22" fmla="*/ 94 w 611"/>
                <a:gd name="T23" fmla="*/ 155 h 661"/>
                <a:gd name="T24" fmla="*/ 72 w 611"/>
                <a:gd name="T25" fmla="*/ 166 h 661"/>
                <a:gd name="T26" fmla="*/ 67 w 611"/>
                <a:gd name="T27" fmla="*/ 166 h 661"/>
                <a:gd name="T28" fmla="*/ 54 w 611"/>
                <a:gd name="T29" fmla="*/ 166 h 661"/>
                <a:gd name="T30" fmla="*/ 44 w 611"/>
                <a:gd name="T31" fmla="*/ 155 h 661"/>
                <a:gd name="T32" fmla="*/ 36 w 611"/>
                <a:gd name="T33" fmla="*/ 138 h 661"/>
                <a:gd name="T34" fmla="*/ 31 w 611"/>
                <a:gd name="T35" fmla="*/ 138 h 661"/>
                <a:gd name="T36" fmla="*/ 22 w 611"/>
                <a:gd name="T37" fmla="*/ 144 h 661"/>
                <a:gd name="T38" fmla="*/ 18 w 611"/>
                <a:gd name="T39" fmla="*/ 160 h 661"/>
                <a:gd name="T40" fmla="*/ 9 w 611"/>
                <a:gd name="T41" fmla="*/ 160 h 661"/>
                <a:gd name="T42" fmla="*/ 0 w 611"/>
                <a:gd name="T43" fmla="*/ 144 h 661"/>
                <a:gd name="T44" fmla="*/ 4 w 611"/>
                <a:gd name="T45" fmla="*/ 133 h 661"/>
                <a:gd name="T46" fmla="*/ 0 w 611"/>
                <a:gd name="T47" fmla="*/ 111 h 661"/>
                <a:gd name="T48" fmla="*/ 18 w 611"/>
                <a:gd name="T49" fmla="*/ 33 h 661"/>
                <a:gd name="T50" fmla="*/ 40 w 611"/>
                <a:gd name="T51" fmla="*/ 11 h 661"/>
                <a:gd name="T52" fmla="*/ 49 w 611"/>
                <a:gd name="T53" fmla="*/ 11 h 661"/>
                <a:gd name="T54" fmla="*/ 58 w 611"/>
                <a:gd name="T55" fmla="*/ 0 h 661"/>
                <a:gd name="T56" fmla="*/ 67 w 611"/>
                <a:gd name="T57" fmla="*/ 0 h 661"/>
                <a:gd name="T58" fmla="*/ 67 w 611"/>
                <a:gd name="T59" fmla="*/ 11 h 6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11"/>
                <a:gd name="T91" fmla="*/ 0 h 661"/>
                <a:gd name="T92" fmla="*/ 611 w 611"/>
                <a:gd name="T93" fmla="*/ 661 h 6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11" h="661">
                  <a:moveTo>
                    <a:pt x="270" y="44"/>
                  </a:moveTo>
                  <a:lnTo>
                    <a:pt x="341" y="23"/>
                  </a:lnTo>
                  <a:lnTo>
                    <a:pt x="611" y="44"/>
                  </a:lnTo>
                  <a:lnTo>
                    <a:pt x="593" y="221"/>
                  </a:lnTo>
                  <a:lnTo>
                    <a:pt x="575" y="286"/>
                  </a:lnTo>
                  <a:lnTo>
                    <a:pt x="558" y="464"/>
                  </a:lnTo>
                  <a:lnTo>
                    <a:pt x="540" y="464"/>
                  </a:lnTo>
                  <a:lnTo>
                    <a:pt x="520" y="487"/>
                  </a:lnTo>
                  <a:lnTo>
                    <a:pt x="520" y="531"/>
                  </a:lnTo>
                  <a:lnTo>
                    <a:pt x="504" y="531"/>
                  </a:lnTo>
                  <a:lnTo>
                    <a:pt x="451" y="575"/>
                  </a:lnTo>
                  <a:lnTo>
                    <a:pt x="378" y="619"/>
                  </a:lnTo>
                  <a:lnTo>
                    <a:pt x="288" y="661"/>
                  </a:lnTo>
                  <a:lnTo>
                    <a:pt x="270" y="661"/>
                  </a:lnTo>
                  <a:lnTo>
                    <a:pt x="217" y="661"/>
                  </a:lnTo>
                  <a:lnTo>
                    <a:pt x="179" y="619"/>
                  </a:lnTo>
                  <a:lnTo>
                    <a:pt x="144" y="552"/>
                  </a:lnTo>
                  <a:lnTo>
                    <a:pt x="126" y="552"/>
                  </a:lnTo>
                  <a:lnTo>
                    <a:pt x="91" y="575"/>
                  </a:lnTo>
                  <a:lnTo>
                    <a:pt x="73" y="640"/>
                  </a:lnTo>
                  <a:lnTo>
                    <a:pt x="36" y="640"/>
                  </a:lnTo>
                  <a:lnTo>
                    <a:pt x="0" y="575"/>
                  </a:lnTo>
                  <a:lnTo>
                    <a:pt x="18" y="531"/>
                  </a:lnTo>
                  <a:lnTo>
                    <a:pt x="0" y="443"/>
                  </a:lnTo>
                  <a:lnTo>
                    <a:pt x="73" y="132"/>
                  </a:lnTo>
                  <a:lnTo>
                    <a:pt x="162" y="44"/>
                  </a:lnTo>
                  <a:lnTo>
                    <a:pt x="197" y="44"/>
                  </a:lnTo>
                  <a:lnTo>
                    <a:pt x="235" y="0"/>
                  </a:lnTo>
                  <a:lnTo>
                    <a:pt x="270" y="0"/>
                  </a:lnTo>
                  <a:lnTo>
                    <a:pt x="270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1" name="Freeform 792"/>
          <p:cNvSpPr>
            <a:spLocks/>
          </p:cNvSpPr>
          <p:nvPr/>
        </p:nvSpPr>
        <p:spPr bwMode="auto">
          <a:xfrm>
            <a:off x="587375" y="2182813"/>
            <a:ext cx="596900" cy="525462"/>
          </a:xfrm>
          <a:custGeom>
            <a:avLst/>
            <a:gdLst>
              <a:gd name="T0" fmla="*/ 473789420 w 752"/>
              <a:gd name="T1" fmla="*/ 84170605 h 663"/>
              <a:gd name="T2" fmla="*/ 463078561 w 752"/>
              <a:gd name="T3" fmla="*/ 125627427 h 663"/>
              <a:gd name="T4" fmla="*/ 440397162 w 752"/>
              <a:gd name="T5" fmla="*/ 125627427 h 663"/>
              <a:gd name="T6" fmla="*/ 418346000 w 752"/>
              <a:gd name="T7" fmla="*/ 153266084 h 663"/>
              <a:gd name="T8" fmla="*/ 418346000 w 752"/>
              <a:gd name="T9" fmla="*/ 180903948 h 663"/>
              <a:gd name="T10" fmla="*/ 405745124 w 752"/>
              <a:gd name="T11" fmla="*/ 208541862 h 663"/>
              <a:gd name="T12" fmla="*/ 405745124 w 752"/>
              <a:gd name="T13" fmla="*/ 249370958 h 663"/>
              <a:gd name="T14" fmla="*/ 395664502 w 752"/>
              <a:gd name="T15" fmla="*/ 278265809 h 663"/>
              <a:gd name="T16" fmla="*/ 395664502 w 752"/>
              <a:gd name="T17" fmla="*/ 304647479 h 663"/>
              <a:gd name="T18" fmla="*/ 383693962 w 752"/>
              <a:gd name="T19" fmla="*/ 375626828 h 663"/>
              <a:gd name="T20" fmla="*/ 362272244 w 752"/>
              <a:gd name="T21" fmla="*/ 416456023 h 663"/>
              <a:gd name="T22" fmla="*/ 292968367 w 752"/>
              <a:gd name="T23" fmla="*/ 361179402 h 663"/>
              <a:gd name="T24" fmla="*/ 259576109 w 752"/>
              <a:gd name="T25" fmla="*/ 319094112 h 663"/>
              <a:gd name="T26" fmla="*/ 236894710 w 752"/>
              <a:gd name="T27" fmla="*/ 319094112 h 663"/>
              <a:gd name="T28" fmla="*/ 225554407 w 752"/>
              <a:gd name="T29" fmla="*/ 332285343 h 663"/>
              <a:gd name="T30" fmla="*/ 147428745 w 752"/>
              <a:gd name="T31" fmla="*/ 319094112 h 663"/>
              <a:gd name="T32" fmla="*/ 90725620 w 752"/>
              <a:gd name="T33" fmla="*/ 375626828 h 663"/>
              <a:gd name="T34" fmla="*/ 34651951 w 752"/>
              <a:gd name="T35" fmla="*/ 402008498 h 663"/>
              <a:gd name="T36" fmla="*/ 22051168 w 752"/>
              <a:gd name="T37" fmla="*/ 375626828 h 663"/>
              <a:gd name="T38" fmla="*/ 56073682 w 752"/>
              <a:gd name="T39" fmla="*/ 361179402 h 663"/>
              <a:gd name="T40" fmla="*/ 68044221 w 752"/>
              <a:gd name="T41" fmla="*/ 332285343 h 663"/>
              <a:gd name="T42" fmla="*/ 68044221 w 752"/>
              <a:gd name="T43" fmla="*/ 319094112 h 663"/>
              <a:gd name="T44" fmla="*/ 0 w 752"/>
              <a:gd name="T45" fmla="*/ 263818383 h 663"/>
              <a:gd name="T46" fmla="*/ 0 w 752"/>
              <a:gd name="T47" fmla="*/ 236180519 h 663"/>
              <a:gd name="T48" fmla="*/ 22051168 w 752"/>
              <a:gd name="T49" fmla="*/ 208541862 h 663"/>
              <a:gd name="T50" fmla="*/ 90725620 w 752"/>
              <a:gd name="T51" fmla="*/ 208541862 h 663"/>
              <a:gd name="T52" fmla="*/ 112776807 w 752"/>
              <a:gd name="T53" fmla="*/ 166456522 h 663"/>
              <a:gd name="T54" fmla="*/ 124117903 w 752"/>
              <a:gd name="T55" fmla="*/ 153266084 h 663"/>
              <a:gd name="T56" fmla="*/ 170110938 w 752"/>
              <a:gd name="T57" fmla="*/ 166456522 h 663"/>
              <a:gd name="T58" fmla="*/ 190901625 w 752"/>
              <a:gd name="T59" fmla="*/ 125627427 h 663"/>
              <a:gd name="T60" fmla="*/ 190901625 w 752"/>
              <a:gd name="T61" fmla="*/ 97989537 h 663"/>
              <a:gd name="T62" fmla="*/ 157509367 w 752"/>
              <a:gd name="T63" fmla="*/ 42085303 h 663"/>
              <a:gd name="T64" fmla="*/ 203502402 w 752"/>
              <a:gd name="T65" fmla="*/ 55276546 h 663"/>
              <a:gd name="T66" fmla="*/ 225554407 w 752"/>
              <a:gd name="T67" fmla="*/ 42085303 h 663"/>
              <a:gd name="T68" fmla="*/ 236894710 w 752"/>
              <a:gd name="T69" fmla="*/ 14447432 h 663"/>
              <a:gd name="T70" fmla="*/ 292968367 w 752"/>
              <a:gd name="T71" fmla="*/ 27637877 h 663"/>
              <a:gd name="T72" fmla="*/ 316279209 w 752"/>
              <a:gd name="T73" fmla="*/ 14447432 h 663"/>
              <a:gd name="T74" fmla="*/ 338961402 w 752"/>
              <a:gd name="T75" fmla="*/ 42085303 h 663"/>
              <a:gd name="T76" fmla="*/ 362272244 w 752"/>
              <a:gd name="T77" fmla="*/ 27637877 h 663"/>
              <a:gd name="T78" fmla="*/ 372352866 w 752"/>
              <a:gd name="T79" fmla="*/ 0 h 663"/>
              <a:gd name="T80" fmla="*/ 429056859 w 752"/>
              <a:gd name="T81" fmla="*/ 0 h 663"/>
              <a:gd name="T82" fmla="*/ 473789420 w 752"/>
              <a:gd name="T83" fmla="*/ 84170605 h 6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52"/>
              <a:gd name="T127" fmla="*/ 0 h 663"/>
              <a:gd name="T128" fmla="*/ 752 w 752"/>
              <a:gd name="T129" fmla="*/ 663 h 6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52" h="663">
                <a:moveTo>
                  <a:pt x="752" y="134"/>
                </a:moveTo>
                <a:lnTo>
                  <a:pt x="735" y="200"/>
                </a:lnTo>
                <a:lnTo>
                  <a:pt x="699" y="200"/>
                </a:lnTo>
                <a:lnTo>
                  <a:pt x="664" y="244"/>
                </a:lnTo>
                <a:lnTo>
                  <a:pt x="664" y="288"/>
                </a:lnTo>
                <a:lnTo>
                  <a:pt x="644" y="332"/>
                </a:lnTo>
                <a:lnTo>
                  <a:pt x="644" y="397"/>
                </a:lnTo>
                <a:lnTo>
                  <a:pt x="628" y="443"/>
                </a:lnTo>
                <a:lnTo>
                  <a:pt x="628" y="485"/>
                </a:lnTo>
                <a:lnTo>
                  <a:pt x="609" y="598"/>
                </a:lnTo>
                <a:lnTo>
                  <a:pt x="575" y="663"/>
                </a:lnTo>
                <a:lnTo>
                  <a:pt x="465" y="575"/>
                </a:lnTo>
                <a:lnTo>
                  <a:pt x="412" y="508"/>
                </a:lnTo>
                <a:lnTo>
                  <a:pt x="376" y="508"/>
                </a:lnTo>
                <a:lnTo>
                  <a:pt x="358" y="529"/>
                </a:lnTo>
                <a:lnTo>
                  <a:pt x="234" y="508"/>
                </a:lnTo>
                <a:lnTo>
                  <a:pt x="144" y="598"/>
                </a:lnTo>
                <a:lnTo>
                  <a:pt x="55" y="640"/>
                </a:lnTo>
                <a:lnTo>
                  <a:pt x="35" y="598"/>
                </a:lnTo>
                <a:lnTo>
                  <a:pt x="89" y="575"/>
                </a:lnTo>
                <a:lnTo>
                  <a:pt x="108" y="529"/>
                </a:lnTo>
                <a:lnTo>
                  <a:pt x="108" y="508"/>
                </a:lnTo>
                <a:lnTo>
                  <a:pt x="0" y="420"/>
                </a:lnTo>
                <a:lnTo>
                  <a:pt x="0" y="376"/>
                </a:lnTo>
                <a:lnTo>
                  <a:pt x="35" y="332"/>
                </a:lnTo>
                <a:lnTo>
                  <a:pt x="144" y="332"/>
                </a:lnTo>
                <a:lnTo>
                  <a:pt x="179" y="265"/>
                </a:lnTo>
                <a:lnTo>
                  <a:pt x="197" y="244"/>
                </a:lnTo>
                <a:lnTo>
                  <a:pt x="270" y="265"/>
                </a:lnTo>
                <a:lnTo>
                  <a:pt x="303" y="200"/>
                </a:lnTo>
                <a:lnTo>
                  <a:pt x="303" y="156"/>
                </a:lnTo>
                <a:lnTo>
                  <a:pt x="250" y="67"/>
                </a:lnTo>
                <a:lnTo>
                  <a:pt x="323" y="88"/>
                </a:lnTo>
                <a:lnTo>
                  <a:pt x="358" y="67"/>
                </a:lnTo>
                <a:lnTo>
                  <a:pt x="376" y="23"/>
                </a:lnTo>
                <a:lnTo>
                  <a:pt x="465" y="44"/>
                </a:lnTo>
                <a:lnTo>
                  <a:pt x="502" y="23"/>
                </a:lnTo>
                <a:lnTo>
                  <a:pt x="538" y="67"/>
                </a:lnTo>
                <a:lnTo>
                  <a:pt x="575" y="44"/>
                </a:lnTo>
                <a:lnTo>
                  <a:pt x="591" y="0"/>
                </a:lnTo>
                <a:lnTo>
                  <a:pt x="681" y="0"/>
                </a:lnTo>
                <a:lnTo>
                  <a:pt x="752" y="1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38" name="Group 795"/>
          <p:cNvGrpSpPr>
            <a:grpSpLocks/>
          </p:cNvGrpSpPr>
          <p:nvPr/>
        </p:nvGrpSpPr>
        <p:grpSpPr bwMode="auto">
          <a:xfrm>
            <a:off x="587375" y="2182813"/>
            <a:ext cx="596900" cy="525462"/>
            <a:chOff x="370" y="1375"/>
            <a:chExt cx="376" cy="331"/>
          </a:xfrm>
        </p:grpSpPr>
        <p:sp>
          <p:nvSpPr>
            <p:cNvPr id="4554" name="Freeform 793"/>
            <p:cNvSpPr>
              <a:spLocks/>
            </p:cNvSpPr>
            <p:nvPr/>
          </p:nvSpPr>
          <p:spPr bwMode="auto">
            <a:xfrm>
              <a:off x="370" y="1375"/>
              <a:ext cx="376" cy="331"/>
            </a:xfrm>
            <a:custGeom>
              <a:avLst/>
              <a:gdLst>
                <a:gd name="T0" fmla="*/ 188 w 752"/>
                <a:gd name="T1" fmla="*/ 33 h 663"/>
                <a:gd name="T2" fmla="*/ 184 w 752"/>
                <a:gd name="T3" fmla="*/ 50 h 663"/>
                <a:gd name="T4" fmla="*/ 175 w 752"/>
                <a:gd name="T5" fmla="*/ 50 h 663"/>
                <a:gd name="T6" fmla="*/ 166 w 752"/>
                <a:gd name="T7" fmla="*/ 61 h 663"/>
                <a:gd name="T8" fmla="*/ 166 w 752"/>
                <a:gd name="T9" fmla="*/ 72 h 663"/>
                <a:gd name="T10" fmla="*/ 161 w 752"/>
                <a:gd name="T11" fmla="*/ 83 h 663"/>
                <a:gd name="T12" fmla="*/ 161 w 752"/>
                <a:gd name="T13" fmla="*/ 99 h 663"/>
                <a:gd name="T14" fmla="*/ 157 w 752"/>
                <a:gd name="T15" fmla="*/ 110 h 663"/>
                <a:gd name="T16" fmla="*/ 157 w 752"/>
                <a:gd name="T17" fmla="*/ 121 h 663"/>
                <a:gd name="T18" fmla="*/ 153 w 752"/>
                <a:gd name="T19" fmla="*/ 149 h 663"/>
                <a:gd name="T20" fmla="*/ 144 w 752"/>
                <a:gd name="T21" fmla="*/ 165 h 663"/>
                <a:gd name="T22" fmla="*/ 116 w 752"/>
                <a:gd name="T23" fmla="*/ 143 h 663"/>
                <a:gd name="T24" fmla="*/ 103 w 752"/>
                <a:gd name="T25" fmla="*/ 127 h 663"/>
                <a:gd name="T26" fmla="*/ 94 w 752"/>
                <a:gd name="T27" fmla="*/ 127 h 663"/>
                <a:gd name="T28" fmla="*/ 90 w 752"/>
                <a:gd name="T29" fmla="*/ 132 h 663"/>
                <a:gd name="T30" fmla="*/ 58 w 752"/>
                <a:gd name="T31" fmla="*/ 127 h 663"/>
                <a:gd name="T32" fmla="*/ 36 w 752"/>
                <a:gd name="T33" fmla="*/ 149 h 663"/>
                <a:gd name="T34" fmla="*/ 13 w 752"/>
                <a:gd name="T35" fmla="*/ 160 h 663"/>
                <a:gd name="T36" fmla="*/ 9 w 752"/>
                <a:gd name="T37" fmla="*/ 149 h 663"/>
                <a:gd name="T38" fmla="*/ 23 w 752"/>
                <a:gd name="T39" fmla="*/ 143 h 663"/>
                <a:gd name="T40" fmla="*/ 27 w 752"/>
                <a:gd name="T41" fmla="*/ 132 h 663"/>
                <a:gd name="T42" fmla="*/ 27 w 752"/>
                <a:gd name="T43" fmla="*/ 127 h 663"/>
                <a:gd name="T44" fmla="*/ 0 w 752"/>
                <a:gd name="T45" fmla="*/ 105 h 663"/>
                <a:gd name="T46" fmla="*/ 0 w 752"/>
                <a:gd name="T47" fmla="*/ 94 h 663"/>
                <a:gd name="T48" fmla="*/ 9 w 752"/>
                <a:gd name="T49" fmla="*/ 83 h 663"/>
                <a:gd name="T50" fmla="*/ 36 w 752"/>
                <a:gd name="T51" fmla="*/ 83 h 663"/>
                <a:gd name="T52" fmla="*/ 45 w 752"/>
                <a:gd name="T53" fmla="*/ 66 h 663"/>
                <a:gd name="T54" fmla="*/ 49 w 752"/>
                <a:gd name="T55" fmla="*/ 61 h 663"/>
                <a:gd name="T56" fmla="*/ 68 w 752"/>
                <a:gd name="T57" fmla="*/ 66 h 663"/>
                <a:gd name="T58" fmla="*/ 76 w 752"/>
                <a:gd name="T59" fmla="*/ 50 h 663"/>
                <a:gd name="T60" fmla="*/ 76 w 752"/>
                <a:gd name="T61" fmla="*/ 39 h 663"/>
                <a:gd name="T62" fmla="*/ 62 w 752"/>
                <a:gd name="T63" fmla="*/ 16 h 663"/>
                <a:gd name="T64" fmla="*/ 81 w 752"/>
                <a:gd name="T65" fmla="*/ 22 h 663"/>
                <a:gd name="T66" fmla="*/ 90 w 752"/>
                <a:gd name="T67" fmla="*/ 16 h 663"/>
                <a:gd name="T68" fmla="*/ 94 w 752"/>
                <a:gd name="T69" fmla="*/ 5 h 663"/>
                <a:gd name="T70" fmla="*/ 116 w 752"/>
                <a:gd name="T71" fmla="*/ 11 h 663"/>
                <a:gd name="T72" fmla="*/ 125 w 752"/>
                <a:gd name="T73" fmla="*/ 5 h 663"/>
                <a:gd name="T74" fmla="*/ 135 w 752"/>
                <a:gd name="T75" fmla="*/ 16 h 663"/>
                <a:gd name="T76" fmla="*/ 144 w 752"/>
                <a:gd name="T77" fmla="*/ 11 h 663"/>
                <a:gd name="T78" fmla="*/ 148 w 752"/>
                <a:gd name="T79" fmla="*/ 0 h 663"/>
                <a:gd name="T80" fmla="*/ 171 w 752"/>
                <a:gd name="T81" fmla="*/ 0 h 663"/>
                <a:gd name="T82" fmla="*/ 188 w 752"/>
                <a:gd name="T83" fmla="*/ 33 h 6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2"/>
                <a:gd name="T127" fmla="*/ 0 h 663"/>
                <a:gd name="T128" fmla="*/ 752 w 752"/>
                <a:gd name="T129" fmla="*/ 663 h 6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2" h="663">
                  <a:moveTo>
                    <a:pt x="752" y="134"/>
                  </a:moveTo>
                  <a:lnTo>
                    <a:pt x="735" y="200"/>
                  </a:lnTo>
                  <a:lnTo>
                    <a:pt x="699" y="200"/>
                  </a:lnTo>
                  <a:lnTo>
                    <a:pt x="664" y="244"/>
                  </a:lnTo>
                  <a:lnTo>
                    <a:pt x="664" y="288"/>
                  </a:lnTo>
                  <a:lnTo>
                    <a:pt x="644" y="332"/>
                  </a:lnTo>
                  <a:lnTo>
                    <a:pt x="644" y="397"/>
                  </a:lnTo>
                  <a:lnTo>
                    <a:pt x="628" y="443"/>
                  </a:lnTo>
                  <a:lnTo>
                    <a:pt x="628" y="485"/>
                  </a:lnTo>
                  <a:lnTo>
                    <a:pt x="609" y="598"/>
                  </a:lnTo>
                  <a:lnTo>
                    <a:pt x="575" y="663"/>
                  </a:lnTo>
                  <a:lnTo>
                    <a:pt x="465" y="575"/>
                  </a:lnTo>
                  <a:lnTo>
                    <a:pt x="412" y="508"/>
                  </a:lnTo>
                  <a:lnTo>
                    <a:pt x="376" y="508"/>
                  </a:lnTo>
                  <a:lnTo>
                    <a:pt x="358" y="529"/>
                  </a:lnTo>
                  <a:lnTo>
                    <a:pt x="234" y="508"/>
                  </a:lnTo>
                  <a:lnTo>
                    <a:pt x="144" y="598"/>
                  </a:lnTo>
                  <a:lnTo>
                    <a:pt x="55" y="640"/>
                  </a:lnTo>
                  <a:lnTo>
                    <a:pt x="35" y="598"/>
                  </a:lnTo>
                  <a:lnTo>
                    <a:pt x="89" y="575"/>
                  </a:lnTo>
                  <a:lnTo>
                    <a:pt x="108" y="529"/>
                  </a:lnTo>
                  <a:lnTo>
                    <a:pt x="108" y="508"/>
                  </a:lnTo>
                  <a:lnTo>
                    <a:pt x="0" y="420"/>
                  </a:lnTo>
                  <a:lnTo>
                    <a:pt x="0" y="376"/>
                  </a:lnTo>
                  <a:lnTo>
                    <a:pt x="35" y="332"/>
                  </a:lnTo>
                  <a:lnTo>
                    <a:pt x="144" y="332"/>
                  </a:lnTo>
                  <a:lnTo>
                    <a:pt x="179" y="265"/>
                  </a:lnTo>
                  <a:lnTo>
                    <a:pt x="197" y="244"/>
                  </a:lnTo>
                  <a:lnTo>
                    <a:pt x="270" y="265"/>
                  </a:lnTo>
                  <a:lnTo>
                    <a:pt x="303" y="200"/>
                  </a:lnTo>
                  <a:lnTo>
                    <a:pt x="303" y="156"/>
                  </a:lnTo>
                  <a:lnTo>
                    <a:pt x="250" y="67"/>
                  </a:lnTo>
                  <a:lnTo>
                    <a:pt x="323" y="88"/>
                  </a:lnTo>
                  <a:lnTo>
                    <a:pt x="358" y="67"/>
                  </a:lnTo>
                  <a:lnTo>
                    <a:pt x="376" y="23"/>
                  </a:lnTo>
                  <a:lnTo>
                    <a:pt x="465" y="44"/>
                  </a:lnTo>
                  <a:lnTo>
                    <a:pt x="502" y="23"/>
                  </a:lnTo>
                  <a:lnTo>
                    <a:pt x="538" y="67"/>
                  </a:lnTo>
                  <a:lnTo>
                    <a:pt x="575" y="44"/>
                  </a:lnTo>
                  <a:lnTo>
                    <a:pt x="591" y="0"/>
                  </a:lnTo>
                  <a:lnTo>
                    <a:pt x="681" y="0"/>
                  </a:lnTo>
                  <a:lnTo>
                    <a:pt x="752" y="134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5" name="Freeform 794"/>
            <p:cNvSpPr>
              <a:spLocks/>
            </p:cNvSpPr>
            <p:nvPr/>
          </p:nvSpPr>
          <p:spPr bwMode="auto">
            <a:xfrm>
              <a:off x="370" y="1375"/>
              <a:ext cx="376" cy="331"/>
            </a:xfrm>
            <a:custGeom>
              <a:avLst/>
              <a:gdLst>
                <a:gd name="T0" fmla="*/ 188 w 752"/>
                <a:gd name="T1" fmla="*/ 33 h 663"/>
                <a:gd name="T2" fmla="*/ 184 w 752"/>
                <a:gd name="T3" fmla="*/ 50 h 663"/>
                <a:gd name="T4" fmla="*/ 175 w 752"/>
                <a:gd name="T5" fmla="*/ 50 h 663"/>
                <a:gd name="T6" fmla="*/ 166 w 752"/>
                <a:gd name="T7" fmla="*/ 61 h 663"/>
                <a:gd name="T8" fmla="*/ 166 w 752"/>
                <a:gd name="T9" fmla="*/ 72 h 663"/>
                <a:gd name="T10" fmla="*/ 161 w 752"/>
                <a:gd name="T11" fmla="*/ 83 h 663"/>
                <a:gd name="T12" fmla="*/ 161 w 752"/>
                <a:gd name="T13" fmla="*/ 99 h 663"/>
                <a:gd name="T14" fmla="*/ 157 w 752"/>
                <a:gd name="T15" fmla="*/ 110 h 663"/>
                <a:gd name="T16" fmla="*/ 157 w 752"/>
                <a:gd name="T17" fmla="*/ 121 h 663"/>
                <a:gd name="T18" fmla="*/ 153 w 752"/>
                <a:gd name="T19" fmla="*/ 149 h 663"/>
                <a:gd name="T20" fmla="*/ 144 w 752"/>
                <a:gd name="T21" fmla="*/ 165 h 663"/>
                <a:gd name="T22" fmla="*/ 116 w 752"/>
                <a:gd name="T23" fmla="*/ 143 h 663"/>
                <a:gd name="T24" fmla="*/ 103 w 752"/>
                <a:gd name="T25" fmla="*/ 127 h 663"/>
                <a:gd name="T26" fmla="*/ 94 w 752"/>
                <a:gd name="T27" fmla="*/ 127 h 663"/>
                <a:gd name="T28" fmla="*/ 90 w 752"/>
                <a:gd name="T29" fmla="*/ 132 h 663"/>
                <a:gd name="T30" fmla="*/ 58 w 752"/>
                <a:gd name="T31" fmla="*/ 127 h 663"/>
                <a:gd name="T32" fmla="*/ 36 w 752"/>
                <a:gd name="T33" fmla="*/ 149 h 663"/>
                <a:gd name="T34" fmla="*/ 13 w 752"/>
                <a:gd name="T35" fmla="*/ 160 h 663"/>
                <a:gd name="T36" fmla="*/ 9 w 752"/>
                <a:gd name="T37" fmla="*/ 149 h 663"/>
                <a:gd name="T38" fmla="*/ 23 w 752"/>
                <a:gd name="T39" fmla="*/ 143 h 663"/>
                <a:gd name="T40" fmla="*/ 27 w 752"/>
                <a:gd name="T41" fmla="*/ 132 h 663"/>
                <a:gd name="T42" fmla="*/ 27 w 752"/>
                <a:gd name="T43" fmla="*/ 127 h 663"/>
                <a:gd name="T44" fmla="*/ 0 w 752"/>
                <a:gd name="T45" fmla="*/ 105 h 663"/>
                <a:gd name="T46" fmla="*/ 0 w 752"/>
                <a:gd name="T47" fmla="*/ 94 h 663"/>
                <a:gd name="T48" fmla="*/ 9 w 752"/>
                <a:gd name="T49" fmla="*/ 83 h 663"/>
                <a:gd name="T50" fmla="*/ 36 w 752"/>
                <a:gd name="T51" fmla="*/ 83 h 663"/>
                <a:gd name="T52" fmla="*/ 45 w 752"/>
                <a:gd name="T53" fmla="*/ 66 h 663"/>
                <a:gd name="T54" fmla="*/ 49 w 752"/>
                <a:gd name="T55" fmla="*/ 61 h 663"/>
                <a:gd name="T56" fmla="*/ 68 w 752"/>
                <a:gd name="T57" fmla="*/ 66 h 663"/>
                <a:gd name="T58" fmla="*/ 76 w 752"/>
                <a:gd name="T59" fmla="*/ 50 h 663"/>
                <a:gd name="T60" fmla="*/ 76 w 752"/>
                <a:gd name="T61" fmla="*/ 39 h 663"/>
                <a:gd name="T62" fmla="*/ 62 w 752"/>
                <a:gd name="T63" fmla="*/ 16 h 663"/>
                <a:gd name="T64" fmla="*/ 81 w 752"/>
                <a:gd name="T65" fmla="*/ 22 h 663"/>
                <a:gd name="T66" fmla="*/ 90 w 752"/>
                <a:gd name="T67" fmla="*/ 16 h 663"/>
                <a:gd name="T68" fmla="*/ 94 w 752"/>
                <a:gd name="T69" fmla="*/ 5 h 663"/>
                <a:gd name="T70" fmla="*/ 116 w 752"/>
                <a:gd name="T71" fmla="*/ 11 h 663"/>
                <a:gd name="T72" fmla="*/ 125 w 752"/>
                <a:gd name="T73" fmla="*/ 5 h 663"/>
                <a:gd name="T74" fmla="*/ 135 w 752"/>
                <a:gd name="T75" fmla="*/ 16 h 663"/>
                <a:gd name="T76" fmla="*/ 144 w 752"/>
                <a:gd name="T77" fmla="*/ 11 h 663"/>
                <a:gd name="T78" fmla="*/ 148 w 752"/>
                <a:gd name="T79" fmla="*/ 0 h 663"/>
                <a:gd name="T80" fmla="*/ 171 w 752"/>
                <a:gd name="T81" fmla="*/ 0 h 663"/>
                <a:gd name="T82" fmla="*/ 188 w 752"/>
                <a:gd name="T83" fmla="*/ 33 h 6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2"/>
                <a:gd name="T127" fmla="*/ 0 h 663"/>
                <a:gd name="T128" fmla="*/ 752 w 752"/>
                <a:gd name="T129" fmla="*/ 663 h 6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2" h="663">
                  <a:moveTo>
                    <a:pt x="752" y="134"/>
                  </a:moveTo>
                  <a:lnTo>
                    <a:pt x="735" y="200"/>
                  </a:lnTo>
                  <a:lnTo>
                    <a:pt x="699" y="200"/>
                  </a:lnTo>
                  <a:lnTo>
                    <a:pt x="664" y="244"/>
                  </a:lnTo>
                  <a:lnTo>
                    <a:pt x="664" y="288"/>
                  </a:lnTo>
                  <a:lnTo>
                    <a:pt x="644" y="332"/>
                  </a:lnTo>
                  <a:lnTo>
                    <a:pt x="644" y="397"/>
                  </a:lnTo>
                  <a:lnTo>
                    <a:pt x="628" y="443"/>
                  </a:lnTo>
                  <a:lnTo>
                    <a:pt x="628" y="485"/>
                  </a:lnTo>
                  <a:lnTo>
                    <a:pt x="609" y="598"/>
                  </a:lnTo>
                  <a:lnTo>
                    <a:pt x="575" y="663"/>
                  </a:lnTo>
                  <a:lnTo>
                    <a:pt x="465" y="575"/>
                  </a:lnTo>
                  <a:lnTo>
                    <a:pt x="412" y="508"/>
                  </a:lnTo>
                  <a:lnTo>
                    <a:pt x="376" y="508"/>
                  </a:lnTo>
                  <a:lnTo>
                    <a:pt x="358" y="529"/>
                  </a:lnTo>
                  <a:lnTo>
                    <a:pt x="234" y="508"/>
                  </a:lnTo>
                  <a:lnTo>
                    <a:pt x="144" y="598"/>
                  </a:lnTo>
                  <a:lnTo>
                    <a:pt x="55" y="640"/>
                  </a:lnTo>
                  <a:lnTo>
                    <a:pt x="35" y="598"/>
                  </a:lnTo>
                  <a:lnTo>
                    <a:pt x="89" y="575"/>
                  </a:lnTo>
                  <a:lnTo>
                    <a:pt x="108" y="529"/>
                  </a:lnTo>
                  <a:lnTo>
                    <a:pt x="108" y="508"/>
                  </a:lnTo>
                  <a:lnTo>
                    <a:pt x="0" y="420"/>
                  </a:lnTo>
                  <a:lnTo>
                    <a:pt x="0" y="376"/>
                  </a:lnTo>
                  <a:lnTo>
                    <a:pt x="35" y="332"/>
                  </a:lnTo>
                  <a:lnTo>
                    <a:pt x="144" y="332"/>
                  </a:lnTo>
                  <a:lnTo>
                    <a:pt x="179" y="265"/>
                  </a:lnTo>
                  <a:lnTo>
                    <a:pt x="197" y="244"/>
                  </a:lnTo>
                  <a:lnTo>
                    <a:pt x="270" y="265"/>
                  </a:lnTo>
                  <a:lnTo>
                    <a:pt x="303" y="200"/>
                  </a:lnTo>
                  <a:lnTo>
                    <a:pt x="303" y="156"/>
                  </a:lnTo>
                  <a:lnTo>
                    <a:pt x="250" y="67"/>
                  </a:lnTo>
                  <a:lnTo>
                    <a:pt x="323" y="88"/>
                  </a:lnTo>
                  <a:lnTo>
                    <a:pt x="358" y="67"/>
                  </a:lnTo>
                  <a:lnTo>
                    <a:pt x="376" y="23"/>
                  </a:lnTo>
                  <a:lnTo>
                    <a:pt x="465" y="44"/>
                  </a:lnTo>
                  <a:lnTo>
                    <a:pt x="502" y="23"/>
                  </a:lnTo>
                  <a:lnTo>
                    <a:pt x="538" y="67"/>
                  </a:lnTo>
                  <a:lnTo>
                    <a:pt x="575" y="44"/>
                  </a:lnTo>
                  <a:lnTo>
                    <a:pt x="591" y="0"/>
                  </a:lnTo>
                  <a:lnTo>
                    <a:pt x="681" y="0"/>
                  </a:lnTo>
                  <a:lnTo>
                    <a:pt x="752" y="13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3" name="Freeform 796"/>
          <p:cNvSpPr>
            <a:spLocks/>
          </p:cNvSpPr>
          <p:nvPr/>
        </p:nvSpPr>
        <p:spPr bwMode="auto">
          <a:xfrm>
            <a:off x="4330700" y="2217738"/>
            <a:ext cx="296863" cy="454025"/>
          </a:xfrm>
          <a:custGeom>
            <a:avLst/>
            <a:gdLst>
              <a:gd name="T0" fmla="*/ 235635425 w 374"/>
              <a:gd name="T1" fmla="*/ 109872468 h 573"/>
              <a:gd name="T2" fmla="*/ 189642263 w 374"/>
              <a:gd name="T3" fmla="*/ 180818400 h 573"/>
              <a:gd name="T4" fmla="*/ 178931386 w 374"/>
              <a:gd name="T5" fmla="*/ 194003344 h 573"/>
              <a:gd name="T6" fmla="*/ 157510426 w 374"/>
              <a:gd name="T7" fmla="*/ 249253379 h 573"/>
              <a:gd name="T8" fmla="*/ 144909628 w 374"/>
              <a:gd name="T9" fmla="*/ 318943413 h 573"/>
              <a:gd name="T10" fmla="*/ 157510426 w 374"/>
              <a:gd name="T11" fmla="*/ 346568406 h 573"/>
              <a:gd name="T12" fmla="*/ 134198751 w 374"/>
              <a:gd name="T13" fmla="*/ 359753350 h 573"/>
              <a:gd name="T14" fmla="*/ 101436650 w 374"/>
              <a:gd name="T15" fmla="*/ 346568406 h 573"/>
              <a:gd name="T16" fmla="*/ 78124975 w 374"/>
              <a:gd name="T17" fmla="*/ 346568406 h 573"/>
              <a:gd name="T18" fmla="*/ 56073776 w 374"/>
              <a:gd name="T19" fmla="*/ 332128357 h 573"/>
              <a:gd name="T20" fmla="*/ 43472965 w 374"/>
              <a:gd name="T21" fmla="*/ 318943413 h 573"/>
              <a:gd name="T22" fmla="*/ 22051205 w 374"/>
              <a:gd name="T23" fmla="*/ 291318421 h 573"/>
              <a:gd name="T24" fmla="*/ 0 w 374"/>
              <a:gd name="T25" fmla="*/ 275622474 h 573"/>
              <a:gd name="T26" fmla="*/ 11341119 w 374"/>
              <a:gd name="T27" fmla="*/ 249253379 h 573"/>
              <a:gd name="T28" fmla="*/ 22051205 w 374"/>
              <a:gd name="T29" fmla="*/ 221628386 h 573"/>
              <a:gd name="T30" fmla="*/ 11341119 w 374"/>
              <a:gd name="T31" fmla="*/ 180818400 h 573"/>
              <a:gd name="T32" fmla="*/ 33392326 w 374"/>
              <a:gd name="T33" fmla="*/ 137497461 h 573"/>
              <a:gd name="T34" fmla="*/ 33392326 w 374"/>
              <a:gd name="T35" fmla="*/ 109872468 h 573"/>
              <a:gd name="T36" fmla="*/ 56073776 w 374"/>
              <a:gd name="T37" fmla="*/ 84130901 h 573"/>
              <a:gd name="T38" fmla="*/ 56073776 w 374"/>
              <a:gd name="T39" fmla="*/ 27625005 h 573"/>
              <a:gd name="T40" fmla="*/ 43472965 w 374"/>
              <a:gd name="T41" fmla="*/ 0 h 573"/>
              <a:gd name="T42" fmla="*/ 122858429 w 374"/>
              <a:gd name="T43" fmla="*/ 0 h 573"/>
              <a:gd name="T44" fmla="*/ 144909628 w 374"/>
              <a:gd name="T45" fmla="*/ 0 h 573"/>
              <a:gd name="T46" fmla="*/ 235635425 w 374"/>
              <a:gd name="T47" fmla="*/ 109872468 h 5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74"/>
              <a:gd name="T73" fmla="*/ 0 h 573"/>
              <a:gd name="T74" fmla="*/ 374 w 374"/>
              <a:gd name="T75" fmla="*/ 573 h 57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74" h="573">
                <a:moveTo>
                  <a:pt x="374" y="175"/>
                </a:moveTo>
                <a:lnTo>
                  <a:pt x="301" y="288"/>
                </a:lnTo>
                <a:lnTo>
                  <a:pt x="284" y="309"/>
                </a:lnTo>
                <a:lnTo>
                  <a:pt x="250" y="397"/>
                </a:lnTo>
                <a:lnTo>
                  <a:pt x="230" y="508"/>
                </a:lnTo>
                <a:lnTo>
                  <a:pt x="250" y="552"/>
                </a:lnTo>
                <a:lnTo>
                  <a:pt x="213" y="573"/>
                </a:lnTo>
                <a:lnTo>
                  <a:pt x="161" y="552"/>
                </a:lnTo>
                <a:lnTo>
                  <a:pt x="124" y="552"/>
                </a:lnTo>
                <a:lnTo>
                  <a:pt x="89" y="529"/>
                </a:lnTo>
                <a:lnTo>
                  <a:pt x="69" y="508"/>
                </a:lnTo>
                <a:lnTo>
                  <a:pt x="35" y="464"/>
                </a:lnTo>
                <a:lnTo>
                  <a:pt x="0" y="439"/>
                </a:lnTo>
                <a:lnTo>
                  <a:pt x="18" y="397"/>
                </a:lnTo>
                <a:lnTo>
                  <a:pt x="35" y="353"/>
                </a:lnTo>
                <a:lnTo>
                  <a:pt x="18" y="288"/>
                </a:lnTo>
                <a:lnTo>
                  <a:pt x="53" y="219"/>
                </a:lnTo>
                <a:lnTo>
                  <a:pt x="53" y="175"/>
                </a:lnTo>
                <a:lnTo>
                  <a:pt x="89" y="134"/>
                </a:lnTo>
                <a:lnTo>
                  <a:pt x="89" y="44"/>
                </a:lnTo>
                <a:lnTo>
                  <a:pt x="69" y="0"/>
                </a:lnTo>
                <a:lnTo>
                  <a:pt x="195" y="0"/>
                </a:lnTo>
                <a:lnTo>
                  <a:pt x="230" y="0"/>
                </a:lnTo>
                <a:lnTo>
                  <a:pt x="374" y="1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40" name="Group 799"/>
          <p:cNvGrpSpPr>
            <a:grpSpLocks/>
          </p:cNvGrpSpPr>
          <p:nvPr/>
        </p:nvGrpSpPr>
        <p:grpSpPr bwMode="auto">
          <a:xfrm>
            <a:off x="4330700" y="2217738"/>
            <a:ext cx="296863" cy="454025"/>
            <a:chOff x="2728" y="1397"/>
            <a:chExt cx="187" cy="286"/>
          </a:xfrm>
        </p:grpSpPr>
        <p:sp>
          <p:nvSpPr>
            <p:cNvPr id="4552" name="Freeform 797"/>
            <p:cNvSpPr>
              <a:spLocks/>
            </p:cNvSpPr>
            <p:nvPr/>
          </p:nvSpPr>
          <p:spPr bwMode="auto">
            <a:xfrm>
              <a:off x="2728" y="1397"/>
              <a:ext cx="187" cy="286"/>
            </a:xfrm>
            <a:custGeom>
              <a:avLst/>
              <a:gdLst>
                <a:gd name="T0" fmla="*/ 94 w 374"/>
                <a:gd name="T1" fmla="*/ 43 h 573"/>
                <a:gd name="T2" fmla="*/ 76 w 374"/>
                <a:gd name="T3" fmla="*/ 72 h 573"/>
                <a:gd name="T4" fmla="*/ 71 w 374"/>
                <a:gd name="T5" fmla="*/ 77 h 573"/>
                <a:gd name="T6" fmla="*/ 62 w 374"/>
                <a:gd name="T7" fmla="*/ 99 h 573"/>
                <a:gd name="T8" fmla="*/ 57 w 374"/>
                <a:gd name="T9" fmla="*/ 127 h 573"/>
                <a:gd name="T10" fmla="*/ 62 w 374"/>
                <a:gd name="T11" fmla="*/ 138 h 573"/>
                <a:gd name="T12" fmla="*/ 53 w 374"/>
                <a:gd name="T13" fmla="*/ 143 h 573"/>
                <a:gd name="T14" fmla="*/ 41 w 374"/>
                <a:gd name="T15" fmla="*/ 138 h 573"/>
                <a:gd name="T16" fmla="*/ 31 w 374"/>
                <a:gd name="T17" fmla="*/ 138 h 573"/>
                <a:gd name="T18" fmla="*/ 23 w 374"/>
                <a:gd name="T19" fmla="*/ 132 h 573"/>
                <a:gd name="T20" fmla="*/ 18 w 374"/>
                <a:gd name="T21" fmla="*/ 127 h 573"/>
                <a:gd name="T22" fmla="*/ 9 w 374"/>
                <a:gd name="T23" fmla="*/ 116 h 573"/>
                <a:gd name="T24" fmla="*/ 0 w 374"/>
                <a:gd name="T25" fmla="*/ 109 h 573"/>
                <a:gd name="T26" fmla="*/ 5 w 374"/>
                <a:gd name="T27" fmla="*/ 99 h 573"/>
                <a:gd name="T28" fmla="*/ 9 w 374"/>
                <a:gd name="T29" fmla="*/ 88 h 573"/>
                <a:gd name="T30" fmla="*/ 5 w 374"/>
                <a:gd name="T31" fmla="*/ 72 h 573"/>
                <a:gd name="T32" fmla="*/ 13 w 374"/>
                <a:gd name="T33" fmla="*/ 54 h 573"/>
                <a:gd name="T34" fmla="*/ 13 w 374"/>
                <a:gd name="T35" fmla="*/ 43 h 573"/>
                <a:gd name="T36" fmla="*/ 23 w 374"/>
                <a:gd name="T37" fmla="*/ 33 h 573"/>
                <a:gd name="T38" fmla="*/ 23 w 374"/>
                <a:gd name="T39" fmla="*/ 11 h 573"/>
                <a:gd name="T40" fmla="*/ 18 w 374"/>
                <a:gd name="T41" fmla="*/ 0 h 573"/>
                <a:gd name="T42" fmla="*/ 48 w 374"/>
                <a:gd name="T43" fmla="*/ 0 h 573"/>
                <a:gd name="T44" fmla="*/ 57 w 374"/>
                <a:gd name="T45" fmla="*/ 0 h 573"/>
                <a:gd name="T46" fmla="*/ 94 w 374"/>
                <a:gd name="T47" fmla="*/ 43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4"/>
                <a:gd name="T73" fmla="*/ 0 h 573"/>
                <a:gd name="T74" fmla="*/ 374 w 374"/>
                <a:gd name="T75" fmla="*/ 573 h 5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4" h="573">
                  <a:moveTo>
                    <a:pt x="374" y="175"/>
                  </a:moveTo>
                  <a:lnTo>
                    <a:pt x="301" y="288"/>
                  </a:lnTo>
                  <a:lnTo>
                    <a:pt x="284" y="309"/>
                  </a:lnTo>
                  <a:lnTo>
                    <a:pt x="250" y="397"/>
                  </a:lnTo>
                  <a:lnTo>
                    <a:pt x="230" y="508"/>
                  </a:lnTo>
                  <a:lnTo>
                    <a:pt x="250" y="552"/>
                  </a:lnTo>
                  <a:lnTo>
                    <a:pt x="213" y="573"/>
                  </a:lnTo>
                  <a:lnTo>
                    <a:pt x="161" y="552"/>
                  </a:lnTo>
                  <a:lnTo>
                    <a:pt x="124" y="552"/>
                  </a:lnTo>
                  <a:lnTo>
                    <a:pt x="89" y="529"/>
                  </a:lnTo>
                  <a:lnTo>
                    <a:pt x="69" y="508"/>
                  </a:lnTo>
                  <a:lnTo>
                    <a:pt x="35" y="464"/>
                  </a:lnTo>
                  <a:lnTo>
                    <a:pt x="0" y="439"/>
                  </a:lnTo>
                  <a:lnTo>
                    <a:pt x="18" y="397"/>
                  </a:lnTo>
                  <a:lnTo>
                    <a:pt x="35" y="353"/>
                  </a:lnTo>
                  <a:lnTo>
                    <a:pt x="18" y="288"/>
                  </a:lnTo>
                  <a:lnTo>
                    <a:pt x="53" y="219"/>
                  </a:lnTo>
                  <a:lnTo>
                    <a:pt x="53" y="175"/>
                  </a:lnTo>
                  <a:lnTo>
                    <a:pt x="89" y="134"/>
                  </a:lnTo>
                  <a:lnTo>
                    <a:pt x="89" y="44"/>
                  </a:lnTo>
                  <a:lnTo>
                    <a:pt x="69" y="0"/>
                  </a:lnTo>
                  <a:lnTo>
                    <a:pt x="195" y="0"/>
                  </a:lnTo>
                  <a:lnTo>
                    <a:pt x="230" y="0"/>
                  </a:lnTo>
                  <a:lnTo>
                    <a:pt x="374" y="175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3" name="Freeform 798"/>
            <p:cNvSpPr>
              <a:spLocks/>
            </p:cNvSpPr>
            <p:nvPr/>
          </p:nvSpPr>
          <p:spPr bwMode="auto">
            <a:xfrm>
              <a:off x="2728" y="1397"/>
              <a:ext cx="187" cy="286"/>
            </a:xfrm>
            <a:custGeom>
              <a:avLst/>
              <a:gdLst>
                <a:gd name="T0" fmla="*/ 94 w 374"/>
                <a:gd name="T1" fmla="*/ 43 h 573"/>
                <a:gd name="T2" fmla="*/ 76 w 374"/>
                <a:gd name="T3" fmla="*/ 72 h 573"/>
                <a:gd name="T4" fmla="*/ 71 w 374"/>
                <a:gd name="T5" fmla="*/ 77 h 573"/>
                <a:gd name="T6" fmla="*/ 62 w 374"/>
                <a:gd name="T7" fmla="*/ 99 h 573"/>
                <a:gd name="T8" fmla="*/ 57 w 374"/>
                <a:gd name="T9" fmla="*/ 127 h 573"/>
                <a:gd name="T10" fmla="*/ 62 w 374"/>
                <a:gd name="T11" fmla="*/ 138 h 573"/>
                <a:gd name="T12" fmla="*/ 53 w 374"/>
                <a:gd name="T13" fmla="*/ 143 h 573"/>
                <a:gd name="T14" fmla="*/ 41 w 374"/>
                <a:gd name="T15" fmla="*/ 138 h 573"/>
                <a:gd name="T16" fmla="*/ 31 w 374"/>
                <a:gd name="T17" fmla="*/ 138 h 573"/>
                <a:gd name="T18" fmla="*/ 23 w 374"/>
                <a:gd name="T19" fmla="*/ 132 h 573"/>
                <a:gd name="T20" fmla="*/ 18 w 374"/>
                <a:gd name="T21" fmla="*/ 127 h 573"/>
                <a:gd name="T22" fmla="*/ 9 w 374"/>
                <a:gd name="T23" fmla="*/ 116 h 573"/>
                <a:gd name="T24" fmla="*/ 0 w 374"/>
                <a:gd name="T25" fmla="*/ 109 h 573"/>
                <a:gd name="T26" fmla="*/ 5 w 374"/>
                <a:gd name="T27" fmla="*/ 99 h 573"/>
                <a:gd name="T28" fmla="*/ 9 w 374"/>
                <a:gd name="T29" fmla="*/ 88 h 573"/>
                <a:gd name="T30" fmla="*/ 5 w 374"/>
                <a:gd name="T31" fmla="*/ 72 h 573"/>
                <a:gd name="T32" fmla="*/ 13 w 374"/>
                <a:gd name="T33" fmla="*/ 54 h 573"/>
                <a:gd name="T34" fmla="*/ 13 w 374"/>
                <a:gd name="T35" fmla="*/ 43 h 573"/>
                <a:gd name="T36" fmla="*/ 23 w 374"/>
                <a:gd name="T37" fmla="*/ 33 h 573"/>
                <a:gd name="T38" fmla="*/ 23 w 374"/>
                <a:gd name="T39" fmla="*/ 11 h 573"/>
                <a:gd name="T40" fmla="*/ 18 w 374"/>
                <a:gd name="T41" fmla="*/ 0 h 573"/>
                <a:gd name="T42" fmla="*/ 48 w 374"/>
                <a:gd name="T43" fmla="*/ 0 h 573"/>
                <a:gd name="T44" fmla="*/ 57 w 374"/>
                <a:gd name="T45" fmla="*/ 0 h 573"/>
                <a:gd name="T46" fmla="*/ 94 w 374"/>
                <a:gd name="T47" fmla="*/ 43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4"/>
                <a:gd name="T73" fmla="*/ 0 h 573"/>
                <a:gd name="T74" fmla="*/ 374 w 374"/>
                <a:gd name="T75" fmla="*/ 573 h 5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4" h="573">
                  <a:moveTo>
                    <a:pt x="374" y="175"/>
                  </a:moveTo>
                  <a:lnTo>
                    <a:pt x="301" y="288"/>
                  </a:lnTo>
                  <a:lnTo>
                    <a:pt x="284" y="309"/>
                  </a:lnTo>
                  <a:lnTo>
                    <a:pt x="250" y="397"/>
                  </a:lnTo>
                  <a:lnTo>
                    <a:pt x="230" y="508"/>
                  </a:lnTo>
                  <a:lnTo>
                    <a:pt x="250" y="552"/>
                  </a:lnTo>
                  <a:lnTo>
                    <a:pt x="213" y="573"/>
                  </a:lnTo>
                  <a:lnTo>
                    <a:pt x="161" y="552"/>
                  </a:lnTo>
                  <a:lnTo>
                    <a:pt x="124" y="552"/>
                  </a:lnTo>
                  <a:lnTo>
                    <a:pt x="89" y="529"/>
                  </a:lnTo>
                  <a:lnTo>
                    <a:pt x="69" y="508"/>
                  </a:lnTo>
                  <a:lnTo>
                    <a:pt x="35" y="464"/>
                  </a:lnTo>
                  <a:lnTo>
                    <a:pt x="0" y="439"/>
                  </a:lnTo>
                  <a:lnTo>
                    <a:pt x="18" y="397"/>
                  </a:lnTo>
                  <a:lnTo>
                    <a:pt x="35" y="353"/>
                  </a:lnTo>
                  <a:lnTo>
                    <a:pt x="18" y="288"/>
                  </a:lnTo>
                  <a:lnTo>
                    <a:pt x="53" y="219"/>
                  </a:lnTo>
                  <a:lnTo>
                    <a:pt x="53" y="175"/>
                  </a:lnTo>
                  <a:lnTo>
                    <a:pt x="89" y="134"/>
                  </a:lnTo>
                  <a:lnTo>
                    <a:pt x="89" y="44"/>
                  </a:lnTo>
                  <a:lnTo>
                    <a:pt x="69" y="0"/>
                  </a:lnTo>
                  <a:lnTo>
                    <a:pt x="195" y="0"/>
                  </a:lnTo>
                  <a:lnTo>
                    <a:pt x="230" y="0"/>
                  </a:lnTo>
                  <a:lnTo>
                    <a:pt x="374" y="17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5" name="Freeform 800"/>
          <p:cNvSpPr>
            <a:spLocks/>
          </p:cNvSpPr>
          <p:nvPr/>
        </p:nvSpPr>
        <p:spPr bwMode="auto">
          <a:xfrm>
            <a:off x="5951538" y="2270125"/>
            <a:ext cx="384175" cy="384175"/>
          </a:xfrm>
          <a:custGeom>
            <a:avLst/>
            <a:gdLst>
              <a:gd name="T0" fmla="*/ 269800985 w 485"/>
              <a:gd name="T1" fmla="*/ 124233500 h 485"/>
              <a:gd name="T2" fmla="*/ 281722289 w 485"/>
              <a:gd name="T3" fmla="*/ 179448543 h 485"/>
              <a:gd name="T4" fmla="*/ 281722289 w 485"/>
              <a:gd name="T5" fmla="*/ 249095146 h 485"/>
              <a:gd name="T6" fmla="*/ 304310189 w 485"/>
              <a:gd name="T7" fmla="*/ 262271157 h 485"/>
              <a:gd name="T8" fmla="*/ 304310189 w 485"/>
              <a:gd name="T9" fmla="*/ 304310189 h 485"/>
              <a:gd name="T10" fmla="*/ 269800985 w 485"/>
              <a:gd name="T11" fmla="*/ 304310189 h 485"/>
              <a:gd name="T12" fmla="*/ 236546488 w 485"/>
              <a:gd name="T13" fmla="*/ 276702667 h 485"/>
              <a:gd name="T14" fmla="*/ 225252538 w 485"/>
              <a:gd name="T15" fmla="*/ 262271157 h 485"/>
              <a:gd name="T16" fmla="*/ 190743285 w 485"/>
              <a:gd name="T17" fmla="*/ 262271157 h 485"/>
              <a:gd name="T18" fmla="*/ 179448543 w 485"/>
              <a:gd name="T19" fmla="*/ 249095146 h 485"/>
              <a:gd name="T20" fmla="*/ 146194046 w 485"/>
              <a:gd name="T21" fmla="*/ 276702667 h 485"/>
              <a:gd name="T22" fmla="*/ 55842421 w 485"/>
              <a:gd name="T23" fmla="*/ 262271157 h 485"/>
              <a:gd name="T24" fmla="*/ 34509216 w 485"/>
              <a:gd name="T25" fmla="*/ 276702667 h 485"/>
              <a:gd name="T26" fmla="*/ 34509216 w 485"/>
              <a:gd name="T27" fmla="*/ 304310189 h 485"/>
              <a:gd name="T28" fmla="*/ 0 w 485"/>
              <a:gd name="T29" fmla="*/ 304310189 h 485"/>
              <a:gd name="T30" fmla="*/ 0 w 485"/>
              <a:gd name="T31" fmla="*/ 276702667 h 485"/>
              <a:gd name="T32" fmla="*/ 22587906 w 485"/>
              <a:gd name="T33" fmla="*/ 234663635 h 485"/>
              <a:gd name="T34" fmla="*/ 34509216 w 485"/>
              <a:gd name="T35" fmla="*/ 221487624 h 485"/>
              <a:gd name="T36" fmla="*/ 55842421 w 485"/>
              <a:gd name="T37" fmla="*/ 207056064 h 485"/>
              <a:gd name="T38" fmla="*/ 55842421 w 485"/>
              <a:gd name="T39" fmla="*/ 179448543 h 485"/>
              <a:gd name="T40" fmla="*/ 79057675 w 485"/>
              <a:gd name="T41" fmla="*/ 193880053 h 485"/>
              <a:gd name="T42" fmla="*/ 112939550 w 485"/>
              <a:gd name="T43" fmla="*/ 166272532 h 485"/>
              <a:gd name="T44" fmla="*/ 101645575 w 485"/>
              <a:gd name="T45" fmla="*/ 138665010 h 485"/>
              <a:gd name="T46" fmla="*/ 123606146 w 485"/>
              <a:gd name="T47" fmla="*/ 151841021 h 485"/>
              <a:gd name="T48" fmla="*/ 146194046 w 485"/>
              <a:gd name="T49" fmla="*/ 124233500 h 485"/>
              <a:gd name="T50" fmla="*/ 156860643 w 485"/>
              <a:gd name="T51" fmla="*/ 69018432 h 485"/>
              <a:gd name="T52" fmla="*/ 169410092 w 485"/>
              <a:gd name="T53" fmla="*/ 28234887 h 485"/>
              <a:gd name="T54" fmla="*/ 190743285 w 485"/>
              <a:gd name="T55" fmla="*/ 42039044 h 485"/>
              <a:gd name="T56" fmla="*/ 202664589 w 485"/>
              <a:gd name="T57" fmla="*/ 0 h 485"/>
              <a:gd name="T58" fmla="*/ 269800985 w 485"/>
              <a:gd name="T59" fmla="*/ 111057489 h 485"/>
              <a:gd name="T60" fmla="*/ 269800985 w 485"/>
              <a:gd name="T61" fmla="*/ 124233500 h 48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85"/>
              <a:gd name="T94" fmla="*/ 0 h 485"/>
              <a:gd name="T95" fmla="*/ 485 w 485"/>
              <a:gd name="T96" fmla="*/ 485 h 48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85" h="485">
                <a:moveTo>
                  <a:pt x="430" y="198"/>
                </a:moveTo>
                <a:lnTo>
                  <a:pt x="449" y="286"/>
                </a:lnTo>
                <a:lnTo>
                  <a:pt x="449" y="397"/>
                </a:lnTo>
                <a:lnTo>
                  <a:pt x="485" y="418"/>
                </a:lnTo>
                <a:lnTo>
                  <a:pt x="485" y="485"/>
                </a:lnTo>
                <a:lnTo>
                  <a:pt x="430" y="485"/>
                </a:lnTo>
                <a:lnTo>
                  <a:pt x="377" y="441"/>
                </a:lnTo>
                <a:lnTo>
                  <a:pt x="359" y="418"/>
                </a:lnTo>
                <a:lnTo>
                  <a:pt x="304" y="418"/>
                </a:lnTo>
                <a:lnTo>
                  <a:pt x="286" y="397"/>
                </a:lnTo>
                <a:lnTo>
                  <a:pt x="233" y="441"/>
                </a:lnTo>
                <a:lnTo>
                  <a:pt x="89" y="418"/>
                </a:lnTo>
                <a:lnTo>
                  <a:pt x="55" y="441"/>
                </a:lnTo>
                <a:lnTo>
                  <a:pt x="55" y="485"/>
                </a:lnTo>
                <a:lnTo>
                  <a:pt x="0" y="485"/>
                </a:lnTo>
                <a:lnTo>
                  <a:pt x="0" y="441"/>
                </a:lnTo>
                <a:lnTo>
                  <a:pt x="36" y="374"/>
                </a:lnTo>
                <a:lnTo>
                  <a:pt x="55" y="353"/>
                </a:lnTo>
                <a:lnTo>
                  <a:pt x="89" y="330"/>
                </a:lnTo>
                <a:lnTo>
                  <a:pt x="89" y="286"/>
                </a:lnTo>
                <a:lnTo>
                  <a:pt x="126" y="309"/>
                </a:lnTo>
                <a:lnTo>
                  <a:pt x="180" y="265"/>
                </a:lnTo>
                <a:lnTo>
                  <a:pt x="162" y="221"/>
                </a:lnTo>
                <a:lnTo>
                  <a:pt x="197" y="242"/>
                </a:lnTo>
                <a:lnTo>
                  <a:pt x="233" y="198"/>
                </a:lnTo>
                <a:lnTo>
                  <a:pt x="250" y="110"/>
                </a:lnTo>
                <a:lnTo>
                  <a:pt x="270" y="45"/>
                </a:lnTo>
                <a:lnTo>
                  <a:pt x="304" y="67"/>
                </a:lnTo>
                <a:lnTo>
                  <a:pt x="323" y="0"/>
                </a:lnTo>
                <a:lnTo>
                  <a:pt x="430" y="177"/>
                </a:lnTo>
                <a:lnTo>
                  <a:pt x="430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42" name="Group 803"/>
          <p:cNvGrpSpPr>
            <a:grpSpLocks/>
          </p:cNvGrpSpPr>
          <p:nvPr/>
        </p:nvGrpSpPr>
        <p:grpSpPr bwMode="auto">
          <a:xfrm>
            <a:off x="5951538" y="2270125"/>
            <a:ext cx="384175" cy="384175"/>
            <a:chOff x="3749" y="1430"/>
            <a:chExt cx="242" cy="242"/>
          </a:xfrm>
        </p:grpSpPr>
        <p:sp>
          <p:nvSpPr>
            <p:cNvPr id="4550" name="Freeform 801"/>
            <p:cNvSpPr>
              <a:spLocks/>
            </p:cNvSpPr>
            <p:nvPr/>
          </p:nvSpPr>
          <p:spPr bwMode="auto">
            <a:xfrm>
              <a:off x="3749" y="1430"/>
              <a:ext cx="242" cy="242"/>
            </a:xfrm>
            <a:custGeom>
              <a:avLst/>
              <a:gdLst>
                <a:gd name="T0" fmla="*/ 107 w 485"/>
                <a:gd name="T1" fmla="*/ 49 h 485"/>
                <a:gd name="T2" fmla="*/ 112 w 485"/>
                <a:gd name="T3" fmla="*/ 71 h 485"/>
                <a:gd name="T4" fmla="*/ 112 w 485"/>
                <a:gd name="T5" fmla="*/ 99 h 485"/>
                <a:gd name="T6" fmla="*/ 121 w 485"/>
                <a:gd name="T7" fmla="*/ 104 h 485"/>
                <a:gd name="T8" fmla="*/ 121 w 485"/>
                <a:gd name="T9" fmla="*/ 121 h 485"/>
                <a:gd name="T10" fmla="*/ 107 w 485"/>
                <a:gd name="T11" fmla="*/ 121 h 485"/>
                <a:gd name="T12" fmla="*/ 94 w 485"/>
                <a:gd name="T13" fmla="*/ 110 h 485"/>
                <a:gd name="T14" fmla="*/ 89 w 485"/>
                <a:gd name="T15" fmla="*/ 104 h 485"/>
                <a:gd name="T16" fmla="*/ 76 w 485"/>
                <a:gd name="T17" fmla="*/ 104 h 485"/>
                <a:gd name="T18" fmla="*/ 71 w 485"/>
                <a:gd name="T19" fmla="*/ 99 h 485"/>
                <a:gd name="T20" fmla="*/ 58 w 485"/>
                <a:gd name="T21" fmla="*/ 110 h 485"/>
                <a:gd name="T22" fmla="*/ 22 w 485"/>
                <a:gd name="T23" fmla="*/ 104 h 485"/>
                <a:gd name="T24" fmla="*/ 13 w 485"/>
                <a:gd name="T25" fmla="*/ 110 h 485"/>
                <a:gd name="T26" fmla="*/ 13 w 485"/>
                <a:gd name="T27" fmla="*/ 121 h 485"/>
                <a:gd name="T28" fmla="*/ 0 w 485"/>
                <a:gd name="T29" fmla="*/ 121 h 485"/>
                <a:gd name="T30" fmla="*/ 0 w 485"/>
                <a:gd name="T31" fmla="*/ 110 h 485"/>
                <a:gd name="T32" fmla="*/ 9 w 485"/>
                <a:gd name="T33" fmla="*/ 93 h 485"/>
                <a:gd name="T34" fmla="*/ 13 w 485"/>
                <a:gd name="T35" fmla="*/ 88 h 485"/>
                <a:gd name="T36" fmla="*/ 22 w 485"/>
                <a:gd name="T37" fmla="*/ 82 h 485"/>
                <a:gd name="T38" fmla="*/ 22 w 485"/>
                <a:gd name="T39" fmla="*/ 71 h 485"/>
                <a:gd name="T40" fmla="*/ 31 w 485"/>
                <a:gd name="T41" fmla="*/ 77 h 485"/>
                <a:gd name="T42" fmla="*/ 45 w 485"/>
                <a:gd name="T43" fmla="*/ 66 h 485"/>
                <a:gd name="T44" fmla="*/ 40 w 485"/>
                <a:gd name="T45" fmla="*/ 55 h 485"/>
                <a:gd name="T46" fmla="*/ 49 w 485"/>
                <a:gd name="T47" fmla="*/ 60 h 485"/>
                <a:gd name="T48" fmla="*/ 58 w 485"/>
                <a:gd name="T49" fmla="*/ 49 h 485"/>
                <a:gd name="T50" fmla="*/ 62 w 485"/>
                <a:gd name="T51" fmla="*/ 27 h 485"/>
                <a:gd name="T52" fmla="*/ 67 w 485"/>
                <a:gd name="T53" fmla="*/ 11 h 485"/>
                <a:gd name="T54" fmla="*/ 76 w 485"/>
                <a:gd name="T55" fmla="*/ 16 h 485"/>
                <a:gd name="T56" fmla="*/ 80 w 485"/>
                <a:gd name="T57" fmla="*/ 0 h 485"/>
                <a:gd name="T58" fmla="*/ 107 w 485"/>
                <a:gd name="T59" fmla="*/ 44 h 485"/>
                <a:gd name="T60" fmla="*/ 107 w 485"/>
                <a:gd name="T61" fmla="*/ 49 h 4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5"/>
                <a:gd name="T94" fmla="*/ 0 h 485"/>
                <a:gd name="T95" fmla="*/ 485 w 485"/>
                <a:gd name="T96" fmla="*/ 485 h 4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5" h="485">
                  <a:moveTo>
                    <a:pt x="430" y="198"/>
                  </a:moveTo>
                  <a:lnTo>
                    <a:pt x="449" y="286"/>
                  </a:lnTo>
                  <a:lnTo>
                    <a:pt x="449" y="397"/>
                  </a:lnTo>
                  <a:lnTo>
                    <a:pt x="485" y="418"/>
                  </a:lnTo>
                  <a:lnTo>
                    <a:pt x="485" y="485"/>
                  </a:lnTo>
                  <a:lnTo>
                    <a:pt x="430" y="485"/>
                  </a:lnTo>
                  <a:lnTo>
                    <a:pt x="377" y="441"/>
                  </a:lnTo>
                  <a:lnTo>
                    <a:pt x="359" y="418"/>
                  </a:lnTo>
                  <a:lnTo>
                    <a:pt x="304" y="418"/>
                  </a:lnTo>
                  <a:lnTo>
                    <a:pt x="286" y="397"/>
                  </a:lnTo>
                  <a:lnTo>
                    <a:pt x="233" y="441"/>
                  </a:lnTo>
                  <a:lnTo>
                    <a:pt x="89" y="418"/>
                  </a:lnTo>
                  <a:lnTo>
                    <a:pt x="55" y="441"/>
                  </a:lnTo>
                  <a:lnTo>
                    <a:pt x="55" y="485"/>
                  </a:lnTo>
                  <a:lnTo>
                    <a:pt x="0" y="485"/>
                  </a:lnTo>
                  <a:lnTo>
                    <a:pt x="0" y="441"/>
                  </a:lnTo>
                  <a:lnTo>
                    <a:pt x="36" y="374"/>
                  </a:lnTo>
                  <a:lnTo>
                    <a:pt x="55" y="353"/>
                  </a:lnTo>
                  <a:lnTo>
                    <a:pt x="89" y="330"/>
                  </a:lnTo>
                  <a:lnTo>
                    <a:pt x="89" y="286"/>
                  </a:lnTo>
                  <a:lnTo>
                    <a:pt x="126" y="309"/>
                  </a:lnTo>
                  <a:lnTo>
                    <a:pt x="180" y="265"/>
                  </a:lnTo>
                  <a:lnTo>
                    <a:pt x="162" y="221"/>
                  </a:lnTo>
                  <a:lnTo>
                    <a:pt x="197" y="242"/>
                  </a:lnTo>
                  <a:lnTo>
                    <a:pt x="233" y="198"/>
                  </a:lnTo>
                  <a:lnTo>
                    <a:pt x="250" y="110"/>
                  </a:lnTo>
                  <a:lnTo>
                    <a:pt x="270" y="45"/>
                  </a:lnTo>
                  <a:lnTo>
                    <a:pt x="304" y="67"/>
                  </a:lnTo>
                  <a:lnTo>
                    <a:pt x="323" y="0"/>
                  </a:lnTo>
                  <a:lnTo>
                    <a:pt x="430" y="177"/>
                  </a:lnTo>
                  <a:lnTo>
                    <a:pt x="430" y="198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1" name="Freeform 802"/>
            <p:cNvSpPr>
              <a:spLocks/>
            </p:cNvSpPr>
            <p:nvPr/>
          </p:nvSpPr>
          <p:spPr bwMode="auto">
            <a:xfrm>
              <a:off x="3749" y="1430"/>
              <a:ext cx="242" cy="242"/>
            </a:xfrm>
            <a:custGeom>
              <a:avLst/>
              <a:gdLst>
                <a:gd name="T0" fmla="*/ 107 w 485"/>
                <a:gd name="T1" fmla="*/ 49 h 485"/>
                <a:gd name="T2" fmla="*/ 112 w 485"/>
                <a:gd name="T3" fmla="*/ 71 h 485"/>
                <a:gd name="T4" fmla="*/ 112 w 485"/>
                <a:gd name="T5" fmla="*/ 99 h 485"/>
                <a:gd name="T6" fmla="*/ 121 w 485"/>
                <a:gd name="T7" fmla="*/ 104 h 485"/>
                <a:gd name="T8" fmla="*/ 121 w 485"/>
                <a:gd name="T9" fmla="*/ 121 h 485"/>
                <a:gd name="T10" fmla="*/ 107 w 485"/>
                <a:gd name="T11" fmla="*/ 121 h 485"/>
                <a:gd name="T12" fmla="*/ 94 w 485"/>
                <a:gd name="T13" fmla="*/ 110 h 485"/>
                <a:gd name="T14" fmla="*/ 89 w 485"/>
                <a:gd name="T15" fmla="*/ 104 h 485"/>
                <a:gd name="T16" fmla="*/ 76 w 485"/>
                <a:gd name="T17" fmla="*/ 104 h 485"/>
                <a:gd name="T18" fmla="*/ 71 w 485"/>
                <a:gd name="T19" fmla="*/ 99 h 485"/>
                <a:gd name="T20" fmla="*/ 58 w 485"/>
                <a:gd name="T21" fmla="*/ 110 h 485"/>
                <a:gd name="T22" fmla="*/ 22 w 485"/>
                <a:gd name="T23" fmla="*/ 104 h 485"/>
                <a:gd name="T24" fmla="*/ 13 w 485"/>
                <a:gd name="T25" fmla="*/ 110 h 485"/>
                <a:gd name="T26" fmla="*/ 13 w 485"/>
                <a:gd name="T27" fmla="*/ 121 h 485"/>
                <a:gd name="T28" fmla="*/ 0 w 485"/>
                <a:gd name="T29" fmla="*/ 121 h 485"/>
                <a:gd name="T30" fmla="*/ 0 w 485"/>
                <a:gd name="T31" fmla="*/ 110 h 485"/>
                <a:gd name="T32" fmla="*/ 9 w 485"/>
                <a:gd name="T33" fmla="*/ 93 h 485"/>
                <a:gd name="T34" fmla="*/ 13 w 485"/>
                <a:gd name="T35" fmla="*/ 88 h 485"/>
                <a:gd name="T36" fmla="*/ 22 w 485"/>
                <a:gd name="T37" fmla="*/ 82 h 485"/>
                <a:gd name="T38" fmla="*/ 22 w 485"/>
                <a:gd name="T39" fmla="*/ 71 h 485"/>
                <a:gd name="T40" fmla="*/ 31 w 485"/>
                <a:gd name="T41" fmla="*/ 77 h 485"/>
                <a:gd name="T42" fmla="*/ 45 w 485"/>
                <a:gd name="T43" fmla="*/ 66 h 485"/>
                <a:gd name="T44" fmla="*/ 40 w 485"/>
                <a:gd name="T45" fmla="*/ 55 h 485"/>
                <a:gd name="T46" fmla="*/ 49 w 485"/>
                <a:gd name="T47" fmla="*/ 60 h 485"/>
                <a:gd name="T48" fmla="*/ 58 w 485"/>
                <a:gd name="T49" fmla="*/ 49 h 485"/>
                <a:gd name="T50" fmla="*/ 62 w 485"/>
                <a:gd name="T51" fmla="*/ 27 h 485"/>
                <a:gd name="T52" fmla="*/ 67 w 485"/>
                <a:gd name="T53" fmla="*/ 11 h 485"/>
                <a:gd name="T54" fmla="*/ 76 w 485"/>
                <a:gd name="T55" fmla="*/ 16 h 485"/>
                <a:gd name="T56" fmla="*/ 80 w 485"/>
                <a:gd name="T57" fmla="*/ 0 h 485"/>
                <a:gd name="T58" fmla="*/ 107 w 485"/>
                <a:gd name="T59" fmla="*/ 44 h 485"/>
                <a:gd name="T60" fmla="*/ 107 w 485"/>
                <a:gd name="T61" fmla="*/ 49 h 4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5"/>
                <a:gd name="T94" fmla="*/ 0 h 485"/>
                <a:gd name="T95" fmla="*/ 485 w 485"/>
                <a:gd name="T96" fmla="*/ 485 h 4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5" h="485">
                  <a:moveTo>
                    <a:pt x="430" y="198"/>
                  </a:moveTo>
                  <a:lnTo>
                    <a:pt x="449" y="286"/>
                  </a:lnTo>
                  <a:lnTo>
                    <a:pt x="449" y="397"/>
                  </a:lnTo>
                  <a:lnTo>
                    <a:pt x="485" y="418"/>
                  </a:lnTo>
                  <a:lnTo>
                    <a:pt x="485" y="485"/>
                  </a:lnTo>
                  <a:lnTo>
                    <a:pt x="430" y="485"/>
                  </a:lnTo>
                  <a:lnTo>
                    <a:pt x="377" y="441"/>
                  </a:lnTo>
                  <a:lnTo>
                    <a:pt x="359" y="418"/>
                  </a:lnTo>
                  <a:lnTo>
                    <a:pt x="304" y="418"/>
                  </a:lnTo>
                  <a:lnTo>
                    <a:pt x="286" y="397"/>
                  </a:lnTo>
                  <a:lnTo>
                    <a:pt x="233" y="441"/>
                  </a:lnTo>
                  <a:lnTo>
                    <a:pt x="89" y="418"/>
                  </a:lnTo>
                  <a:lnTo>
                    <a:pt x="55" y="441"/>
                  </a:lnTo>
                  <a:lnTo>
                    <a:pt x="55" y="485"/>
                  </a:lnTo>
                  <a:lnTo>
                    <a:pt x="0" y="485"/>
                  </a:lnTo>
                  <a:lnTo>
                    <a:pt x="0" y="441"/>
                  </a:lnTo>
                  <a:lnTo>
                    <a:pt x="36" y="374"/>
                  </a:lnTo>
                  <a:lnTo>
                    <a:pt x="55" y="353"/>
                  </a:lnTo>
                  <a:lnTo>
                    <a:pt x="89" y="330"/>
                  </a:lnTo>
                  <a:lnTo>
                    <a:pt x="89" y="286"/>
                  </a:lnTo>
                  <a:lnTo>
                    <a:pt x="126" y="309"/>
                  </a:lnTo>
                  <a:lnTo>
                    <a:pt x="180" y="265"/>
                  </a:lnTo>
                  <a:lnTo>
                    <a:pt x="162" y="221"/>
                  </a:lnTo>
                  <a:lnTo>
                    <a:pt x="197" y="242"/>
                  </a:lnTo>
                  <a:lnTo>
                    <a:pt x="233" y="198"/>
                  </a:lnTo>
                  <a:lnTo>
                    <a:pt x="250" y="110"/>
                  </a:lnTo>
                  <a:lnTo>
                    <a:pt x="270" y="45"/>
                  </a:lnTo>
                  <a:lnTo>
                    <a:pt x="304" y="67"/>
                  </a:lnTo>
                  <a:lnTo>
                    <a:pt x="323" y="0"/>
                  </a:lnTo>
                  <a:lnTo>
                    <a:pt x="430" y="177"/>
                  </a:lnTo>
                  <a:lnTo>
                    <a:pt x="430" y="19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7" name="Freeform 804"/>
          <p:cNvSpPr>
            <a:spLocks/>
          </p:cNvSpPr>
          <p:nvPr/>
        </p:nvSpPr>
        <p:spPr bwMode="auto">
          <a:xfrm>
            <a:off x="6310313" y="2289175"/>
            <a:ext cx="552450" cy="542925"/>
          </a:xfrm>
          <a:custGeom>
            <a:avLst/>
            <a:gdLst>
              <a:gd name="T0" fmla="*/ 335768486 w 698"/>
              <a:gd name="T1" fmla="*/ 27721721 h 684"/>
              <a:gd name="T2" fmla="*/ 335768486 w 698"/>
              <a:gd name="T3" fmla="*/ 54813205 h 684"/>
              <a:gd name="T4" fmla="*/ 368969294 w 698"/>
              <a:gd name="T5" fmla="*/ 98286083 h 684"/>
              <a:gd name="T6" fmla="*/ 368969294 w 698"/>
              <a:gd name="T7" fmla="*/ 152469051 h 684"/>
              <a:gd name="T8" fmla="*/ 403423009 w 698"/>
              <a:gd name="T9" fmla="*/ 194682249 h 684"/>
              <a:gd name="T10" fmla="*/ 425974615 w 698"/>
              <a:gd name="T11" fmla="*/ 194682249 h 684"/>
              <a:gd name="T12" fmla="*/ 425974615 w 698"/>
              <a:gd name="T13" fmla="*/ 222404007 h 684"/>
              <a:gd name="T14" fmla="*/ 437250765 w 698"/>
              <a:gd name="T15" fmla="*/ 277847425 h 684"/>
              <a:gd name="T16" fmla="*/ 425974615 w 698"/>
              <a:gd name="T17" fmla="*/ 305569134 h 684"/>
              <a:gd name="T18" fmla="*/ 437250765 w 698"/>
              <a:gd name="T19" fmla="*/ 333290843 h 684"/>
              <a:gd name="T20" fmla="*/ 403423009 w 698"/>
              <a:gd name="T21" fmla="*/ 362272232 h 684"/>
              <a:gd name="T22" fmla="*/ 335768486 w 698"/>
              <a:gd name="T23" fmla="*/ 362272232 h 684"/>
              <a:gd name="T24" fmla="*/ 269366868 w 698"/>
              <a:gd name="T25" fmla="*/ 416456069 h 684"/>
              <a:gd name="T26" fmla="*/ 201085447 w 698"/>
              <a:gd name="T27" fmla="*/ 430946763 h 684"/>
              <a:gd name="T28" fmla="*/ 190436146 w 698"/>
              <a:gd name="T29" fmla="*/ 375503246 h 684"/>
              <a:gd name="T30" fmla="*/ 167883847 w 698"/>
              <a:gd name="T31" fmla="*/ 375503246 h 684"/>
              <a:gd name="T32" fmla="*/ 156608489 w 698"/>
              <a:gd name="T33" fmla="*/ 375503246 h 684"/>
              <a:gd name="T34" fmla="*/ 134683038 w 698"/>
              <a:gd name="T35" fmla="*/ 388734260 h 684"/>
              <a:gd name="T36" fmla="*/ 112758379 w 698"/>
              <a:gd name="T37" fmla="*/ 388734260 h 684"/>
              <a:gd name="T38" fmla="*/ 88953941 w 698"/>
              <a:gd name="T39" fmla="*/ 403224955 h 684"/>
              <a:gd name="T40" fmla="*/ 67028491 w 698"/>
              <a:gd name="T41" fmla="*/ 375503246 h 684"/>
              <a:gd name="T42" fmla="*/ 33827670 w 698"/>
              <a:gd name="T43" fmla="*/ 346521857 h 684"/>
              <a:gd name="T44" fmla="*/ 22551514 w 698"/>
              <a:gd name="T45" fmla="*/ 333290843 h 684"/>
              <a:gd name="T46" fmla="*/ 33827670 w 698"/>
              <a:gd name="T47" fmla="*/ 277847425 h 684"/>
              <a:gd name="T48" fmla="*/ 33827670 w 698"/>
              <a:gd name="T49" fmla="*/ 250125716 h 684"/>
              <a:gd name="T50" fmla="*/ 22551514 w 698"/>
              <a:gd name="T51" fmla="*/ 209172993 h 684"/>
              <a:gd name="T52" fmla="*/ 22551514 w 698"/>
              <a:gd name="T53" fmla="*/ 152469051 h 684"/>
              <a:gd name="T54" fmla="*/ 0 w 698"/>
              <a:gd name="T55" fmla="*/ 110256648 h 684"/>
              <a:gd name="T56" fmla="*/ 0 w 698"/>
              <a:gd name="T57" fmla="*/ 69303900 h 684"/>
              <a:gd name="T58" fmla="*/ 22551514 w 698"/>
              <a:gd name="T59" fmla="*/ 69303900 h 684"/>
              <a:gd name="T60" fmla="*/ 33827670 w 698"/>
              <a:gd name="T61" fmla="*/ 41582973 h 684"/>
              <a:gd name="T62" fmla="*/ 78930697 w 698"/>
              <a:gd name="T63" fmla="*/ 69303900 h 684"/>
              <a:gd name="T64" fmla="*/ 122154775 w 698"/>
              <a:gd name="T65" fmla="*/ 54813205 h 684"/>
              <a:gd name="T66" fmla="*/ 145959188 w 698"/>
              <a:gd name="T67" fmla="*/ 27721721 h 684"/>
              <a:gd name="T68" fmla="*/ 156608489 w 698"/>
              <a:gd name="T69" fmla="*/ 0 h 684"/>
              <a:gd name="T70" fmla="*/ 234912363 w 698"/>
              <a:gd name="T71" fmla="*/ 13860464 h 684"/>
              <a:gd name="T72" fmla="*/ 258090719 w 698"/>
              <a:gd name="T73" fmla="*/ 27721721 h 684"/>
              <a:gd name="T74" fmla="*/ 278763264 w 698"/>
              <a:gd name="T75" fmla="*/ 27721721 h 684"/>
              <a:gd name="T76" fmla="*/ 313843035 w 698"/>
              <a:gd name="T77" fmla="*/ 0 h 684"/>
              <a:gd name="T78" fmla="*/ 335768486 w 698"/>
              <a:gd name="T79" fmla="*/ 27721721 h 68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98"/>
              <a:gd name="T121" fmla="*/ 0 h 684"/>
              <a:gd name="T122" fmla="*/ 698 w 698"/>
              <a:gd name="T123" fmla="*/ 684 h 68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98" h="684">
                <a:moveTo>
                  <a:pt x="536" y="44"/>
                </a:moveTo>
                <a:lnTo>
                  <a:pt x="536" y="87"/>
                </a:lnTo>
                <a:lnTo>
                  <a:pt x="589" y="156"/>
                </a:lnTo>
                <a:lnTo>
                  <a:pt x="589" y="242"/>
                </a:lnTo>
                <a:lnTo>
                  <a:pt x="644" y="309"/>
                </a:lnTo>
                <a:lnTo>
                  <a:pt x="680" y="309"/>
                </a:lnTo>
                <a:lnTo>
                  <a:pt x="680" y="353"/>
                </a:lnTo>
                <a:lnTo>
                  <a:pt x="698" y="441"/>
                </a:lnTo>
                <a:lnTo>
                  <a:pt x="680" y="485"/>
                </a:lnTo>
                <a:lnTo>
                  <a:pt x="698" y="529"/>
                </a:lnTo>
                <a:lnTo>
                  <a:pt x="644" y="575"/>
                </a:lnTo>
                <a:lnTo>
                  <a:pt x="536" y="575"/>
                </a:lnTo>
                <a:lnTo>
                  <a:pt x="430" y="661"/>
                </a:lnTo>
                <a:lnTo>
                  <a:pt x="321" y="684"/>
                </a:lnTo>
                <a:lnTo>
                  <a:pt x="304" y="596"/>
                </a:lnTo>
                <a:lnTo>
                  <a:pt x="268" y="596"/>
                </a:lnTo>
                <a:lnTo>
                  <a:pt x="250" y="596"/>
                </a:lnTo>
                <a:lnTo>
                  <a:pt x="215" y="617"/>
                </a:lnTo>
                <a:lnTo>
                  <a:pt x="180" y="617"/>
                </a:lnTo>
                <a:lnTo>
                  <a:pt x="142" y="640"/>
                </a:lnTo>
                <a:lnTo>
                  <a:pt x="107" y="596"/>
                </a:lnTo>
                <a:lnTo>
                  <a:pt x="54" y="550"/>
                </a:lnTo>
                <a:lnTo>
                  <a:pt x="36" y="529"/>
                </a:lnTo>
                <a:lnTo>
                  <a:pt x="54" y="441"/>
                </a:lnTo>
                <a:lnTo>
                  <a:pt x="54" y="397"/>
                </a:lnTo>
                <a:lnTo>
                  <a:pt x="36" y="332"/>
                </a:lnTo>
                <a:lnTo>
                  <a:pt x="36" y="242"/>
                </a:lnTo>
                <a:lnTo>
                  <a:pt x="0" y="175"/>
                </a:lnTo>
                <a:lnTo>
                  <a:pt x="0" y="110"/>
                </a:lnTo>
                <a:lnTo>
                  <a:pt x="36" y="110"/>
                </a:lnTo>
                <a:lnTo>
                  <a:pt x="54" y="66"/>
                </a:lnTo>
                <a:lnTo>
                  <a:pt x="126" y="110"/>
                </a:lnTo>
                <a:lnTo>
                  <a:pt x="195" y="87"/>
                </a:lnTo>
                <a:lnTo>
                  <a:pt x="233" y="44"/>
                </a:lnTo>
                <a:lnTo>
                  <a:pt x="250" y="0"/>
                </a:lnTo>
                <a:lnTo>
                  <a:pt x="375" y="22"/>
                </a:lnTo>
                <a:lnTo>
                  <a:pt x="412" y="44"/>
                </a:lnTo>
                <a:lnTo>
                  <a:pt x="445" y="44"/>
                </a:lnTo>
                <a:lnTo>
                  <a:pt x="501" y="0"/>
                </a:lnTo>
                <a:lnTo>
                  <a:pt x="536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44" name="Group 807"/>
          <p:cNvGrpSpPr>
            <a:grpSpLocks/>
          </p:cNvGrpSpPr>
          <p:nvPr/>
        </p:nvGrpSpPr>
        <p:grpSpPr bwMode="auto">
          <a:xfrm>
            <a:off x="6310313" y="2289175"/>
            <a:ext cx="552450" cy="542925"/>
            <a:chOff x="3975" y="1442"/>
            <a:chExt cx="348" cy="342"/>
          </a:xfrm>
        </p:grpSpPr>
        <p:sp>
          <p:nvSpPr>
            <p:cNvPr id="4548" name="Freeform 805"/>
            <p:cNvSpPr>
              <a:spLocks/>
            </p:cNvSpPr>
            <p:nvPr/>
          </p:nvSpPr>
          <p:spPr bwMode="auto">
            <a:xfrm>
              <a:off x="3975" y="1442"/>
              <a:ext cx="348" cy="342"/>
            </a:xfrm>
            <a:custGeom>
              <a:avLst/>
              <a:gdLst>
                <a:gd name="T0" fmla="*/ 133 w 698"/>
                <a:gd name="T1" fmla="*/ 11 h 684"/>
                <a:gd name="T2" fmla="*/ 133 w 698"/>
                <a:gd name="T3" fmla="*/ 21 h 684"/>
                <a:gd name="T4" fmla="*/ 147 w 698"/>
                <a:gd name="T5" fmla="*/ 39 h 684"/>
                <a:gd name="T6" fmla="*/ 147 w 698"/>
                <a:gd name="T7" fmla="*/ 60 h 684"/>
                <a:gd name="T8" fmla="*/ 160 w 698"/>
                <a:gd name="T9" fmla="*/ 78 h 684"/>
                <a:gd name="T10" fmla="*/ 169 w 698"/>
                <a:gd name="T11" fmla="*/ 78 h 684"/>
                <a:gd name="T12" fmla="*/ 169 w 698"/>
                <a:gd name="T13" fmla="*/ 88 h 684"/>
                <a:gd name="T14" fmla="*/ 174 w 698"/>
                <a:gd name="T15" fmla="*/ 110 h 684"/>
                <a:gd name="T16" fmla="*/ 169 w 698"/>
                <a:gd name="T17" fmla="*/ 121 h 684"/>
                <a:gd name="T18" fmla="*/ 174 w 698"/>
                <a:gd name="T19" fmla="*/ 133 h 684"/>
                <a:gd name="T20" fmla="*/ 160 w 698"/>
                <a:gd name="T21" fmla="*/ 144 h 684"/>
                <a:gd name="T22" fmla="*/ 133 w 698"/>
                <a:gd name="T23" fmla="*/ 144 h 684"/>
                <a:gd name="T24" fmla="*/ 107 w 698"/>
                <a:gd name="T25" fmla="*/ 166 h 684"/>
                <a:gd name="T26" fmla="*/ 80 w 698"/>
                <a:gd name="T27" fmla="*/ 171 h 684"/>
                <a:gd name="T28" fmla="*/ 76 w 698"/>
                <a:gd name="T29" fmla="*/ 149 h 684"/>
                <a:gd name="T30" fmla="*/ 67 w 698"/>
                <a:gd name="T31" fmla="*/ 149 h 684"/>
                <a:gd name="T32" fmla="*/ 62 w 698"/>
                <a:gd name="T33" fmla="*/ 149 h 684"/>
                <a:gd name="T34" fmla="*/ 53 w 698"/>
                <a:gd name="T35" fmla="*/ 155 h 684"/>
                <a:gd name="T36" fmla="*/ 45 w 698"/>
                <a:gd name="T37" fmla="*/ 155 h 684"/>
                <a:gd name="T38" fmla="*/ 35 w 698"/>
                <a:gd name="T39" fmla="*/ 160 h 684"/>
                <a:gd name="T40" fmla="*/ 26 w 698"/>
                <a:gd name="T41" fmla="*/ 149 h 684"/>
                <a:gd name="T42" fmla="*/ 13 w 698"/>
                <a:gd name="T43" fmla="*/ 138 h 684"/>
                <a:gd name="T44" fmla="*/ 9 w 698"/>
                <a:gd name="T45" fmla="*/ 133 h 684"/>
                <a:gd name="T46" fmla="*/ 13 w 698"/>
                <a:gd name="T47" fmla="*/ 110 h 684"/>
                <a:gd name="T48" fmla="*/ 13 w 698"/>
                <a:gd name="T49" fmla="*/ 99 h 684"/>
                <a:gd name="T50" fmla="*/ 9 w 698"/>
                <a:gd name="T51" fmla="*/ 83 h 684"/>
                <a:gd name="T52" fmla="*/ 9 w 698"/>
                <a:gd name="T53" fmla="*/ 60 h 684"/>
                <a:gd name="T54" fmla="*/ 0 w 698"/>
                <a:gd name="T55" fmla="*/ 43 h 684"/>
                <a:gd name="T56" fmla="*/ 0 w 698"/>
                <a:gd name="T57" fmla="*/ 27 h 684"/>
                <a:gd name="T58" fmla="*/ 9 w 698"/>
                <a:gd name="T59" fmla="*/ 27 h 684"/>
                <a:gd name="T60" fmla="*/ 13 w 698"/>
                <a:gd name="T61" fmla="*/ 17 h 684"/>
                <a:gd name="T62" fmla="*/ 31 w 698"/>
                <a:gd name="T63" fmla="*/ 27 h 684"/>
                <a:gd name="T64" fmla="*/ 48 w 698"/>
                <a:gd name="T65" fmla="*/ 21 h 684"/>
                <a:gd name="T66" fmla="*/ 58 w 698"/>
                <a:gd name="T67" fmla="*/ 11 h 684"/>
                <a:gd name="T68" fmla="*/ 62 w 698"/>
                <a:gd name="T69" fmla="*/ 0 h 684"/>
                <a:gd name="T70" fmla="*/ 93 w 698"/>
                <a:gd name="T71" fmla="*/ 5 h 684"/>
                <a:gd name="T72" fmla="*/ 102 w 698"/>
                <a:gd name="T73" fmla="*/ 11 h 684"/>
                <a:gd name="T74" fmla="*/ 111 w 698"/>
                <a:gd name="T75" fmla="*/ 11 h 684"/>
                <a:gd name="T76" fmla="*/ 125 w 698"/>
                <a:gd name="T77" fmla="*/ 0 h 684"/>
                <a:gd name="T78" fmla="*/ 133 w 698"/>
                <a:gd name="T79" fmla="*/ 11 h 6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8"/>
                <a:gd name="T121" fmla="*/ 0 h 684"/>
                <a:gd name="T122" fmla="*/ 698 w 698"/>
                <a:gd name="T123" fmla="*/ 684 h 6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8" h="684">
                  <a:moveTo>
                    <a:pt x="536" y="44"/>
                  </a:moveTo>
                  <a:lnTo>
                    <a:pt x="536" y="87"/>
                  </a:lnTo>
                  <a:lnTo>
                    <a:pt x="589" y="156"/>
                  </a:lnTo>
                  <a:lnTo>
                    <a:pt x="589" y="242"/>
                  </a:lnTo>
                  <a:lnTo>
                    <a:pt x="644" y="309"/>
                  </a:lnTo>
                  <a:lnTo>
                    <a:pt x="680" y="309"/>
                  </a:lnTo>
                  <a:lnTo>
                    <a:pt x="680" y="353"/>
                  </a:lnTo>
                  <a:lnTo>
                    <a:pt x="698" y="441"/>
                  </a:lnTo>
                  <a:lnTo>
                    <a:pt x="680" y="485"/>
                  </a:lnTo>
                  <a:lnTo>
                    <a:pt x="698" y="529"/>
                  </a:lnTo>
                  <a:lnTo>
                    <a:pt x="644" y="575"/>
                  </a:lnTo>
                  <a:lnTo>
                    <a:pt x="536" y="575"/>
                  </a:lnTo>
                  <a:lnTo>
                    <a:pt x="430" y="661"/>
                  </a:lnTo>
                  <a:lnTo>
                    <a:pt x="321" y="684"/>
                  </a:lnTo>
                  <a:lnTo>
                    <a:pt x="304" y="596"/>
                  </a:lnTo>
                  <a:lnTo>
                    <a:pt x="268" y="596"/>
                  </a:lnTo>
                  <a:lnTo>
                    <a:pt x="250" y="596"/>
                  </a:lnTo>
                  <a:lnTo>
                    <a:pt x="215" y="617"/>
                  </a:lnTo>
                  <a:lnTo>
                    <a:pt x="180" y="617"/>
                  </a:lnTo>
                  <a:lnTo>
                    <a:pt x="142" y="640"/>
                  </a:lnTo>
                  <a:lnTo>
                    <a:pt x="107" y="596"/>
                  </a:lnTo>
                  <a:lnTo>
                    <a:pt x="54" y="550"/>
                  </a:lnTo>
                  <a:lnTo>
                    <a:pt x="36" y="529"/>
                  </a:lnTo>
                  <a:lnTo>
                    <a:pt x="54" y="441"/>
                  </a:lnTo>
                  <a:lnTo>
                    <a:pt x="54" y="397"/>
                  </a:lnTo>
                  <a:lnTo>
                    <a:pt x="36" y="332"/>
                  </a:lnTo>
                  <a:lnTo>
                    <a:pt x="36" y="242"/>
                  </a:lnTo>
                  <a:lnTo>
                    <a:pt x="0" y="175"/>
                  </a:lnTo>
                  <a:lnTo>
                    <a:pt x="0" y="110"/>
                  </a:lnTo>
                  <a:lnTo>
                    <a:pt x="36" y="110"/>
                  </a:lnTo>
                  <a:lnTo>
                    <a:pt x="54" y="66"/>
                  </a:lnTo>
                  <a:lnTo>
                    <a:pt x="126" y="110"/>
                  </a:lnTo>
                  <a:lnTo>
                    <a:pt x="195" y="87"/>
                  </a:lnTo>
                  <a:lnTo>
                    <a:pt x="233" y="44"/>
                  </a:lnTo>
                  <a:lnTo>
                    <a:pt x="250" y="0"/>
                  </a:lnTo>
                  <a:lnTo>
                    <a:pt x="375" y="22"/>
                  </a:lnTo>
                  <a:lnTo>
                    <a:pt x="412" y="44"/>
                  </a:lnTo>
                  <a:lnTo>
                    <a:pt x="445" y="44"/>
                  </a:lnTo>
                  <a:lnTo>
                    <a:pt x="501" y="0"/>
                  </a:lnTo>
                  <a:lnTo>
                    <a:pt x="536" y="44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9" name="Freeform 806"/>
            <p:cNvSpPr>
              <a:spLocks/>
            </p:cNvSpPr>
            <p:nvPr/>
          </p:nvSpPr>
          <p:spPr bwMode="auto">
            <a:xfrm>
              <a:off x="3975" y="1442"/>
              <a:ext cx="348" cy="342"/>
            </a:xfrm>
            <a:custGeom>
              <a:avLst/>
              <a:gdLst>
                <a:gd name="T0" fmla="*/ 133 w 698"/>
                <a:gd name="T1" fmla="*/ 11 h 684"/>
                <a:gd name="T2" fmla="*/ 133 w 698"/>
                <a:gd name="T3" fmla="*/ 21 h 684"/>
                <a:gd name="T4" fmla="*/ 147 w 698"/>
                <a:gd name="T5" fmla="*/ 39 h 684"/>
                <a:gd name="T6" fmla="*/ 147 w 698"/>
                <a:gd name="T7" fmla="*/ 60 h 684"/>
                <a:gd name="T8" fmla="*/ 160 w 698"/>
                <a:gd name="T9" fmla="*/ 78 h 684"/>
                <a:gd name="T10" fmla="*/ 169 w 698"/>
                <a:gd name="T11" fmla="*/ 78 h 684"/>
                <a:gd name="T12" fmla="*/ 169 w 698"/>
                <a:gd name="T13" fmla="*/ 88 h 684"/>
                <a:gd name="T14" fmla="*/ 174 w 698"/>
                <a:gd name="T15" fmla="*/ 110 h 684"/>
                <a:gd name="T16" fmla="*/ 169 w 698"/>
                <a:gd name="T17" fmla="*/ 121 h 684"/>
                <a:gd name="T18" fmla="*/ 174 w 698"/>
                <a:gd name="T19" fmla="*/ 133 h 684"/>
                <a:gd name="T20" fmla="*/ 160 w 698"/>
                <a:gd name="T21" fmla="*/ 144 h 684"/>
                <a:gd name="T22" fmla="*/ 133 w 698"/>
                <a:gd name="T23" fmla="*/ 144 h 684"/>
                <a:gd name="T24" fmla="*/ 107 w 698"/>
                <a:gd name="T25" fmla="*/ 166 h 684"/>
                <a:gd name="T26" fmla="*/ 80 w 698"/>
                <a:gd name="T27" fmla="*/ 171 h 684"/>
                <a:gd name="T28" fmla="*/ 76 w 698"/>
                <a:gd name="T29" fmla="*/ 149 h 684"/>
                <a:gd name="T30" fmla="*/ 67 w 698"/>
                <a:gd name="T31" fmla="*/ 149 h 684"/>
                <a:gd name="T32" fmla="*/ 62 w 698"/>
                <a:gd name="T33" fmla="*/ 149 h 684"/>
                <a:gd name="T34" fmla="*/ 53 w 698"/>
                <a:gd name="T35" fmla="*/ 155 h 684"/>
                <a:gd name="T36" fmla="*/ 45 w 698"/>
                <a:gd name="T37" fmla="*/ 155 h 684"/>
                <a:gd name="T38" fmla="*/ 35 w 698"/>
                <a:gd name="T39" fmla="*/ 160 h 684"/>
                <a:gd name="T40" fmla="*/ 26 w 698"/>
                <a:gd name="T41" fmla="*/ 149 h 684"/>
                <a:gd name="T42" fmla="*/ 13 w 698"/>
                <a:gd name="T43" fmla="*/ 138 h 684"/>
                <a:gd name="T44" fmla="*/ 9 w 698"/>
                <a:gd name="T45" fmla="*/ 133 h 684"/>
                <a:gd name="T46" fmla="*/ 13 w 698"/>
                <a:gd name="T47" fmla="*/ 110 h 684"/>
                <a:gd name="T48" fmla="*/ 13 w 698"/>
                <a:gd name="T49" fmla="*/ 99 h 684"/>
                <a:gd name="T50" fmla="*/ 9 w 698"/>
                <a:gd name="T51" fmla="*/ 83 h 684"/>
                <a:gd name="T52" fmla="*/ 9 w 698"/>
                <a:gd name="T53" fmla="*/ 60 h 684"/>
                <a:gd name="T54" fmla="*/ 0 w 698"/>
                <a:gd name="T55" fmla="*/ 43 h 684"/>
                <a:gd name="T56" fmla="*/ 0 w 698"/>
                <a:gd name="T57" fmla="*/ 27 h 684"/>
                <a:gd name="T58" fmla="*/ 9 w 698"/>
                <a:gd name="T59" fmla="*/ 27 h 684"/>
                <a:gd name="T60" fmla="*/ 13 w 698"/>
                <a:gd name="T61" fmla="*/ 17 h 684"/>
                <a:gd name="T62" fmla="*/ 31 w 698"/>
                <a:gd name="T63" fmla="*/ 27 h 684"/>
                <a:gd name="T64" fmla="*/ 48 w 698"/>
                <a:gd name="T65" fmla="*/ 21 h 684"/>
                <a:gd name="T66" fmla="*/ 58 w 698"/>
                <a:gd name="T67" fmla="*/ 11 h 684"/>
                <a:gd name="T68" fmla="*/ 62 w 698"/>
                <a:gd name="T69" fmla="*/ 0 h 684"/>
                <a:gd name="T70" fmla="*/ 93 w 698"/>
                <a:gd name="T71" fmla="*/ 5 h 684"/>
                <a:gd name="T72" fmla="*/ 102 w 698"/>
                <a:gd name="T73" fmla="*/ 11 h 684"/>
                <a:gd name="T74" fmla="*/ 111 w 698"/>
                <a:gd name="T75" fmla="*/ 11 h 684"/>
                <a:gd name="T76" fmla="*/ 125 w 698"/>
                <a:gd name="T77" fmla="*/ 0 h 684"/>
                <a:gd name="T78" fmla="*/ 133 w 698"/>
                <a:gd name="T79" fmla="*/ 11 h 6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8"/>
                <a:gd name="T121" fmla="*/ 0 h 684"/>
                <a:gd name="T122" fmla="*/ 698 w 698"/>
                <a:gd name="T123" fmla="*/ 684 h 6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8" h="684">
                  <a:moveTo>
                    <a:pt x="536" y="44"/>
                  </a:moveTo>
                  <a:lnTo>
                    <a:pt x="536" y="87"/>
                  </a:lnTo>
                  <a:lnTo>
                    <a:pt x="589" y="156"/>
                  </a:lnTo>
                  <a:lnTo>
                    <a:pt x="589" y="242"/>
                  </a:lnTo>
                  <a:lnTo>
                    <a:pt x="644" y="309"/>
                  </a:lnTo>
                  <a:lnTo>
                    <a:pt x="680" y="309"/>
                  </a:lnTo>
                  <a:lnTo>
                    <a:pt x="680" y="353"/>
                  </a:lnTo>
                  <a:lnTo>
                    <a:pt x="698" y="441"/>
                  </a:lnTo>
                  <a:lnTo>
                    <a:pt x="680" y="485"/>
                  </a:lnTo>
                  <a:lnTo>
                    <a:pt x="698" y="529"/>
                  </a:lnTo>
                  <a:lnTo>
                    <a:pt x="644" y="575"/>
                  </a:lnTo>
                  <a:lnTo>
                    <a:pt x="536" y="575"/>
                  </a:lnTo>
                  <a:lnTo>
                    <a:pt x="430" y="661"/>
                  </a:lnTo>
                  <a:lnTo>
                    <a:pt x="321" y="684"/>
                  </a:lnTo>
                  <a:lnTo>
                    <a:pt x="304" y="596"/>
                  </a:lnTo>
                  <a:lnTo>
                    <a:pt x="268" y="596"/>
                  </a:lnTo>
                  <a:lnTo>
                    <a:pt x="250" y="596"/>
                  </a:lnTo>
                  <a:lnTo>
                    <a:pt x="215" y="617"/>
                  </a:lnTo>
                  <a:lnTo>
                    <a:pt x="180" y="617"/>
                  </a:lnTo>
                  <a:lnTo>
                    <a:pt x="142" y="640"/>
                  </a:lnTo>
                  <a:lnTo>
                    <a:pt x="107" y="596"/>
                  </a:lnTo>
                  <a:lnTo>
                    <a:pt x="54" y="550"/>
                  </a:lnTo>
                  <a:lnTo>
                    <a:pt x="36" y="529"/>
                  </a:lnTo>
                  <a:lnTo>
                    <a:pt x="54" y="441"/>
                  </a:lnTo>
                  <a:lnTo>
                    <a:pt x="54" y="397"/>
                  </a:lnTo>
                  <a:lnTo>
                    <a:pt x="36" y="332"/>
                  </a:lnTo>
                  <a:lnTo>
                    <a:pt x="36" y="242"/>
                  </a:lnTo>
                  <a:lnTo>
                    <a:pt x="0" y="175"/>
                  </a:lnTo>
                  <a:lnTo>
                    <a:pt x="0" y="110"/>
                  </a:lnTo>
                  <a:lnTo>
                    <a:pt x="36" y="110"/>
                  </a:lnTo>
                  <a:lnTo>
                    <a:pt x="54" y="66"/>
                  </a:lnTo>
                  <a:lnTo>
                    <a:pt x="126" y="110"/>
                  </a:lnTo>
                  <a:lnTo>
                    <a:pt x="195" y="87"/>
                  </a:lnTo>
                  <a:lnTo>
                    <a:pt x="233" y="44"/>
                  </a:lnTo>
                  <a:lnTo>
                    <a:pt x="250" y="0"/>
                  </a:lnTo>
                  <a:lnTo>
                    <a:pt x="375" y="22"/>
                  </a:lnTo>
                  <a:lnTo>
                    <a:pt x="412" y="44"/>
                  </a:lnTo>
                  <a:lnTo>
                    <a:pt x="445" y="44"/>
                  </a:lnTo>
                  <a:lnTo>
                    <a:pt x="501" y="0"/>
                  </a:lnTo>
                  <a:lnTo>
                    <a:pt x="536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9" name="Freeform 808"/>
          <p:cNvSpPr>
            <a:spLocks/>
          </p:cNvSpPr>
          <p:nvPr/>
        </p:nvSpPr>
        <p:spPr bwMode="auto">
          <a:xfrm>
            <a:off x="2508250" y="2324100"/>
            <a:ext cx="355600" cy="630238"/>
          </a:xfrm>
          <a:custGeom>
            <a:avLst/>
            <a:gdLst>
              <a:gd name="T0" fmla="*/ 259048689 w 449"/>
              <a:gd name="T1" fmla="*/ 13826393 h 795"/>
              <a:gd name="T2" fmla="*/ 235840449 w 449"/>
              <a:gd name="T3" fmla="*/ 138888607 h 795"/>
              <a:gd name="T4" fmla="*/ 235840449 w 449"/>
              <a:gd name="T5" fmla="*/ 166540588 h 795"/>
              <a:gd name="T6" fmla="*/ 247758194 w 449"/>
              <a:gd name="T7" fmla="*/ 192936057 h 795"/>
              <a:gd name="T8" fmla="*/ 235840449 w 449"/>
              <a:gd name="T9" fmla="*/ 220588088 h 795"/>
              <a:gd name="T10" fmla="*/ 235840449 w 449"/>
              <a:gd name="T11" fmla="*/ 236299639 h 795"/>
              <a:gd name="T12" fmla="*/ 281628887 w 449"/>
              <a:gd name="T13" fmla="*/ 345651051 h 795"/>
              <a:gd name="T14" fmla="*/ 259048689 w 449"/>
              <a:gd name="T15" fmla="*/ 387757279 h 795"/>
              <a:gd name="T16" fmla="*/ 259048689 w 449"/>
              <a:gd name="T17" fmla="*/ 402211525 h 795"/>
              <a:gd name="T18" fmla="*/ 235840449 w 449"/>
              <a:gd name="T19" fmla="*/ 415409260 h 795"/>
              <a:gd name="T20" fmla="*/ 224550746 w 449"/>
              <a:gd name="T21" fmla="*/ 444318644 h 795"/>
              <a:gd name="T22" fmla="*/ 145518816 w 449"/>
              <a:gd name="T23" fmla="*/ 456259074 h 795"/>
              <a:gd name="T24" fmla="*/ 112275373 w 449"/>
              <a:gd name="T25" fmla="*/ 471970626 h 795"/>
              <a:gd name="T26" fmla="*/ 43906701 w 449"/>
              <a:gd name="T27" fmla="*/ 471970626 h 795"/>
              <a:gd name="T28" fmla="*/ 10663248 w 449"/>
              <a:gd name="T29" fmla="*/ 499622607 h 795"/>
              <a:gd name="T30" fmla="*/ 20698455 w 449"/>
              <a:gd name="T31" fmla="*/ 456259074 h 795"/>
              <a:gd name="T32" fmla="*/ 43906701 w 449"/>
              <a:gd name="T33" fmla="*/ 429864398 h 795"/>
              <a:gd name="T34" fmla="*/ 33243455 w 449"/>
              <a:gd name="T35" fmla="*/ 387757279 h 795"/>
              <a:gd name="T36" fmla="*/ 10663248 w 449"/>
              <a:gd name="T37" fmla="*/ 345651051 h 795"/>
              <a:gd name="T38" fmla="*/ 10663248 w 449"/>
              <a:gd name="T39" fmla="*/ 277149355 h 795"/>
              <a:gd name="T40" fmla="*/ 0 w 449"/>
              <a:gd name="T41" fmla="*/ 249497374 h 795"/>
              <a:gd name="T42" fmla="*/ 0 w 449"/>
              <a:gd name="T43" fmla="*/ 220588088 h 795"/>
              <a:gd name="T44" fmla="*/ 20698455 w 449"/>
              <a:gd name="T45" fmla="*/ 166540588 h 795"/>
              <a:gd name="T46" fmla="*/ 66486911 w 449"/>
              <a:gd name="T47" fmla="*/ 41478380 h 795"/>
              <a:gd name="T48" fmla="*/ 122938618 w 449"/>
              <a:gd name="T49" fmla="*/ 69130374 h 795"/>
              <a:gd name="T50" fmla="*/ 168726264 w 449"/>
              <a:gd name="T51" fmla="*/ 69130374 h 795"/>
              <a:gd name="T52" fmla="*/ 168726264 w 449"/>
              <a:gd name="T53" fmla="*/ 27023341 h 795"/>
              <a:gd name="T54" fmla="*/ 191307254 w 449"/>
              <a:gd name="T55" fmla="*/ 27023341 h 795"/>
              <a:gd name="T56" fmla="*/ 213260251 w 449"/>
              <a:gd name="T57" fmla="*/ 0 h 795"/>
              <a:gd name="T58" fmla="*/ 259048689 w 449"/>
              <a:gd name="T59" fmla="*/ 13826393 h 79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49"/>
              <a:gd name="T91" fmla="*/ 0 h 795"/>
              <a:gd name="T92" fmla="*/ 449 w 449"/>
              <a:gd name="T93" fmla="*/ 795 h 79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49" h="795">
                <a:moveTo>
                  <a:pt x="413" y="22"/>
                </a:moveTo>
                <a:lnTo>
                  <a:pt x="376" y="221"/>
                </a:lnTo>
                <a:lnTo>
                  <a:pt x="376" y="265"/>
                </a:lnTo>
                <a:lnTo>
                  <a:pt x="395" y="307"/>
                </a:lnTo>
                <a:lnTo>
                  <a:pt x="376" y="351"/>
                </a:lnTo>
                <a:lnTo>
                  <a:pt x="376" y="376"/>
                </a:lnTo>
                <a:lnTo>
                  <a:pt x="449" y="550"/>
                </a:lnTo>
                <a:lnTo>
                  <a:pt x="413" y="617"/>
                </a:lnTo>
                <a:lnTo>
                  <a:pt x="413" y="640"/>
                </a:lnTo>
                <a:lnTo>
                  <a:pt x="376" y="661"/>
                </a:lnTo>
                <a:lnTo>
                  <a:pt x="358" y="707"/>
                </a:lnTo>
                <a:lnTo>
                  <a:pt x="232" y="726"/>
                </a:lnTo>
                <a:lnTo>
                  <a:pt x="179" y="751"/>
                </a:lnTo>
                <a:lnTo>
                  <a:pt x="70" y="751"/>
                </a:lnTo>
                <a:lnTo>
                  <a:pt x="17" y="795"/>
                </a:lnTo>
                <a:lnTo>
                  <a:pt x="33" y="726"/>
                </a:lnTo>
                <a:lnTo>
                  <a:pt x="70" y="684"/>
                </a:lnTo>
                <a:lnTo>
                  <a:pt x="53" y="617"/>
                </a:lnTo>
                <a:lnTo>
                  <a:pt x="17" y="550"/>
                </a:lnTo>
                <a:lnTo>
                  <a:pt x="17" y="441"/>
                </a:lnTo>
                <a:lnTo>
                  <a:pt x="0" y="397"/>
                </a:lnTo>
                <a:lnTo>
                  <a:pt x="0" y="351"/>
                </a:lnTo>
                <a:lnTo>
                  <a:pt x="33" y="265"/>
                </a:lnTo>
                <a:lnTo>
                  <a:pt x="106" y="66"/>
                </a:lnTo>
                <a:lnTo>
                  <a:pt x="196" y="110"/>
                </a:lnTo>
                <a:lnTo>
                  <a:pt x="269" y="110"/>
                </a:lnTo>
                <a:lnTo>
                  <a:pt x="269" y="43"/>
                </a:lnTo>
                <a:lnTo>
                  <a:pt x="305" y="43"/>
                </a:lnTo>
                <a:lnTo>
                  <a:pt x="340" y="0"/>
                </a:lnTo>
                <a:lnTo>
                  <a:pt x="413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46" name="Group 811"/>
          <p:cNvGrpSpPr>
            <a:grpSpLocks/>
          </p:cNvGrpSpPr>
          <p:nvPr/>
        </p:nvGrpSpPr>
        <p:grpSpPr bwMode="auto">
          <a:xfrm>
            <a:off x="2508250" y="2324100"/>
            <a:ext cx="355600" cy="630238"/>
            <a:chOff x="1580" y="1464"/>
            <a:chExt cx="224" cy="397"/>
          </a:xfrm>
        </p:grpSpPr>
        <p:sp>
          <p:nvSpPr>
            <p:cNvPr id="4546" name="Freeform 809"/>
            <p:cNvSpPr>
              <a:spLocks/>
            </p:cNvSpPr>
            <p:nvPr/>
          </p:nvSpPr>
          <p:spPr bwMode="auto">
            <a:xfrm>
              <a:off x="1580" y="1464"/>
              <a:ext cx="224" cy="397"/>
            </a:xfrm>
            <a:custGeom>
              <a:avLst/>
              <a:gdLst>
                <a:gd name="T0" fmla="*/ 103 w 449"/>
                <a:gd name="T1" fmla="*/ 5 h 795"/>
                <a:gd name="T2" fmla="*/ 94 w 449"/>
                <a:gd name="T3" fmla="*/ 55 h 795"/>
                <a:gd name="T4" fmla="*/ 94 w 449"/>
                <a:gd name="T5" fmla="*/ 66 h 795"/>
                <a:gd name="T6" fmla="*/ 98 w 449"/>
                <a:gd name="T7" fmla="*/ 76 h 795"/>
                <a:gd name="T8" fmla="*/ 94 w 449"/>
                <a:gd name="T9" fmla="*/ 87 h 795"/>
                <a:gd name="T10" fmla="*/ 94 w 449"/>
                <a:gd name="T11" fmla="*/ 94 h 795"/>
                <a:gd name="T12" fmla="*/ 112 w 449"/>
                <a:gd name="T13" fmla="*/ 137 h 795"/>
                <a:gd name="T14" fmla="*/ 103 w 449"/>
                <a:gd name="T15" fmla="*/ 154 h 795"/>
                <a:gd name="T16" fmla="*/ 103 w 449"/>
                <a:gd name="T17" fmla="*/ 160 h 795"/>
                <a:gd name="T18" fmla="*/ 94 w 449"/>
                <a:gd name="T19" fmla="*/ 165 h 795"/>
                <a:gd name="T20" fmla="*/ 89 w 449"/>
                <a:gd name="T21" fmla="*/ 176 h 795"/>
                <a:gd name="T22" fmla="*/ 58 w 449"/>
                <a:gd name="T23" fmla="*/ 181 h 795"/>
                <a:gd name="T24" fmla="*/ 44 w 449"/>
                <a:gd name="T25" fmla="*/ 187 h 795"/>
                <a:gd name="T26" fmla="*/ 17 w 449"/>
                <a:gd name="T27" fmla="*/ 187 h 795"/>
                <a:gd name="T28" fmla="*/ 4 w 449"/>
                <a:gd name="T29" fmla="*/ 198 h 795"/>
                <a:gd name="T30" fmla="*/ 8 w 449"/>
                <a:gd name="T31" fmla="*/ 181 h 795"/>
                <a:gd name="T32" fmla="*/ 17 w 449"/>
                <a:gd name="T33" fmla="*/ 171 h 795"/>
                <a:gd name="T34" fmla="*/ 13 w 449"/>
                <a:gd name="T35" fmla="*/ 154 h 795"/>
                <a:gd name="T36" fmla="*/ 4 w 449"/>
                <a:gd name="T37" fmla="*/ 137 h 795"/>
                <a:gd name="T38" fmla="*/ 4 w 449"/>
                <a:gd name="T39" fmla="*/ 110 h 795"/>
                <a:gd name="T40" fmla="*/ 0 w 449"/>
                <a:gd name="T41" fmla="*/ 99 h 795"/>
                <a:gd name="T42" fmla="*/ 0 w 449"/>
                <a:gd name="T43" fmla="*/ 87 h 795"/>
                <a:gd name="T44" fmla="*/ 8 w 449"/>
                <a:gd name="T45" fmla="*/ 66 h 795"/>
                <a:gd name="T46" fmla="*/ 26 w 449"/>
                <a:gd name="T47" fmla="*/ 16 h 795"/>
                <a:gd name="T48" fmla="*/ 49 w 449"/>
                <a:gd name="T49" fmla="*/ 27 h 795"/>
                <a:gd name="T50" fmla="*/ 67 w 449"/>
                <a:gd name="T51" fmla="*/ 27 h 795"/>
                <a:gd name="T52" fmla="*/ 67 w 449"/>
                <a:gd name="T53" fmla="*/ 10 h 795"/>
                <a:gd name="T54" fmla="*/ 76 w 449"/>
                <a:gd name="T55" fmla="*/ 10 h 795"/>
                <a:gd name="T56" fmla="*/ 85 w 449"/>
                <a:gd name="T57" fmla="*/ 0 h 795"/>
                <a:gd name="T58" fmla="*/ 103 w 449"/>
                <a:gd name="T59" fmla="*/ 5 h 79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9"/>
                <a:gd name="T91" fmla="*/ 0 h 795"/>
                <a:gd name="T92" fmla="*/ 449 w 449"/>
                <a:gd name="T93" fmla="*/ 795 h 79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9" h="795">
                  <a:moveTo>
                    <a:pt x="413" y="22"/>
                  </a:moveTo>
                  <a:lnTo>
                    <a:pt x="376" y="221"/>
                  </a:lnTo>
                  <a:lnTo>
                    <a:pt x="376" y="265"/>
                  </a:lnTo>
                  <a:lnTo>
                    <a:pt x="395" y="307"/>
                  </a:lnTo>
                  <a:lnTo>
                    <a:pt x="376" y="351"/>
                  </a:lnTo>
                  <a:lnTo>
                    <a:pt x="376" y="376"/>
                  </a:lnTo>
                  <a:lnTo>
                    <a:pt x="449" y="550"/>
                  </a:lnTo>
                  <a:lnTo>
                    <a:pt x="413" y="617"/>
                  </a:lnTo>
                  <a:lnTo>
                    <a:pt x="413" y="640"/>
                  </a:lnTo>
                  <a:lnTo>
                    <a:pt x="376" y="661"/>
                  </a:lnTo>
                  <a:lnTo>
                    <a:pt x="358" y="707"/>
                  </a:lnTo>
                  <a:lnTo>
                    <a:pt x="232" y="726"/>
                  </a:lnTo>
                  <a:lnTo>
                    <a:pt x="179" y="751"/>
                  </a:lnTo>
                  <a:lnTo>
                    <a:pt x="70" y="751"/>
                  </a:lnTo>
                  <a:lnTo>
                    <a:pt x="17" y="795"/>
                  </a:lnTo>
                  <a:lnTo>
                    <a:pt x="33" y="726"/>
                  </a:lnTo>
                  <a:lnTo>
                    <a:pt x="70" y="684"/>
                  </a:lnTo>
                  <a:lnTo>
                    <a:pt x="53" y="617"/>
                  </a:lnTo>
                  <a:lnTo>
                    <a:pt x="17" y="550"/>
                  </a:lnTo>
                  <a:lnTo>
                    <a:pt x="17" y="441"/>
                  </a:lnTo>
                  <a:lnTo>
                    <a:pt x="0" y="397"/>
                  </a:lnTo>
                  <a:lnTo>
                    <a:pt x="0" y="351"/>
                  </a:lnTo>
                  <a:lnTo>
                    <a:pt x="33" y="265"/>
                  </a:lnTo>
                  <a:lnTo>
                    <a:pt x="106" y="66"/>
                  </a:lnTo>
                  <a:lnTo>
                    <a:pt x="196" y="110"/>
                  </a:lnTo>
                  <a:lnTo>
                    <a:pt x="269" y="110"/>
                  </a:lnTo>
                  <a:lnTo>
                    <a:pt x="269" y="43"/>
                  </a:lnTo>
                  <a:lnTo>
                    <a:pt x="305" y="43"/>
                  </a:lnTo>
                  <a:lnTo>
                    <a:pt x="340" y="0"/>
                  </a:lnTo>
                  <a:lnTo>
                    <a:pt x="413" y="22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7" name="Freeform 810"/>
            <p:cNvSpPr>
              <a:spLocks/>
            </p:cNvSpPr>
            <p:nvPr/>
          </p:nvSpPr>
          <p:spPr bwMode="auto">
            <a:xfrm>
              <a:off x="1580" y="1464"/>
              <a:ext cx="224" cy="397"/>
            </a:xfrm>
            <a:custGeom>
              <a:avLst/>
              <a:gdLst>
                <a:gd name="T0" fmla="*/ 103 w 449"/>
                <a:gd name="T1" fmla="*/ 5 h 795"/>
                <a:gd name="T2" fmla="*/ 94 w 449"/>
                <a:gd name="T3" fmla="*/ 55 h 795"/>
                <a:gd name="T4" fmla="*/ 94 w 449"/>
                <a:gd name="T5" fmla="*/ 66 h 795"/>
                <a:gd name="T6" fmla="*/ 98 w 449"/>
                <a:gd name="T7" fmla="*/ 76 h 795"/>
                <a:gd name="T8" fmla="*/ 94 w 449"/>
                <a:gd name="T9" fmla="*/ 87 h 795"/>
                <a:gd name="T10" fmla="*/ 94 w 449"/>
                <a:gd name="T11" fmla="*/ 94 h 795"/>
                <a:gd name="T12" fmla="*/ 112 w 449"/>
                <a:gd name="T13" fmla="*/ 137 h 795"/>
                <a:gd name="T14" fmla="*/ 103 w 449"/>
                <a:gd name="T15" fmla="*/ 154 h 795"/>
                <a:gd name="T16" fmla="*/ 103 w 449"/>
                <a:gd name="T17" fmla="*/ 160 h 795"/>
                <a:gd name="T18" fmla="*/ 94 w 449"/>
                <a:gd name="T19" fmla="*/ 165 h 795"/>
                <a:gd name="T20" fmla="*/ 89 w 449"/>
                <a:gd name="T21" fmla="*/ 176 h 795"/>
                <a:gd name="T22" fmla="*/ 58 w 449"/>
                <a:gd name="T23" fmla="*/ 181 h 795"/>
                <a:gd name="T24" fmla="*/ 44 w 449"/>
                <a:gd name="T25" fmla="*/ 187 h 795"/>
                <a:gd name="T26" fmla="*/ 17 w 449"/>
                <a:gd name="T27" fmla="*/ 187 h 795"/>
                <a:gd name="T28" fmla="*/ 4 w 449"/>
                <a:gd name="T29" fmla="*/ 198 h 795"/>
                <a:gd name="T30" fmla="*/ 8 w 449"/>
                <a:gd name="T31" fmla="*/ 181 h 795"/>
                <a:gd name="T32" fmla="*/ 17 w 449"/>
                <a:gd name="T33" fmla="*/ 171 h 795"/>
                <a:gd name="T34" fmla="*/ 13 w 449"/>
                <a:gd name="T35" fmla="*/ 154 h 795"/>
                <a:gd name="T36" fmla="*/ 4 w 449"/>
                <a:gd name="T37" fmla="*/ 137 h 795"/>
                <a:gd name="T38" fmla="*/ 4 w 449"/>
                <a:gd name="T39" fmla="*/ 110 h 795"/>
                <a:gd name="T40" fmla="*/ 0 w 449"/>
                <a:gd name="T41" fmla="*/ 99 h 795"/>
                <a:gd name="T42" fmla="*/ 0 w 449"/>
                <a:gd name="T43" fmla="*/ 87 h 795"/>
                <a:gd name="T44" fmla="*/ 8 w 449"/>
                <a:gd name="T45" fmla="*/ 66 h 795"/>
                <a:gd name="T46" fmla="*/ 26 w 449"/>
                <a:gd name="T47" fmla="*/ 16 h 795"/>
                <a:gd name="T48" fmla="*/ 49 w 449"/>
                <a:gd name="T49" fmla="*/ 27 h 795"/>
                <a:gd name="T50" fmla="*/ 67 w 449"/>
                <a:gd name="T51" fmla="*/ 27 h 795"/>
                <a:gd name="T52" fmla="*/ 67 w 449"/>
                <a:gd name="T53" fmla="*/ 10 h 795"/>
                <a:gd name="T54" fmla="*/ 76 w 449"/>
                <a:gd name="T55" fmla="*/ 10 h 795"/>
                <a:gd name="T56" fmla="*/ 85 w 449"/>
                <a:gd name="T57" fmla="*/ 0 h 795"/>
                <a:gd name="T58" fmla="*/ 103 w 449"/>
                <a:gd name="T59" fmla="*/ 5 h 79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9"/>
                <a:gd name="T91" fmla="*/ 0 h 795"/>
                <a:gd name="T92" fmla="*/ 449 w 449"/>
                <a:gd name="T93" fmla="*/ 795 h 79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9" h="795">
                  <a:moveTo>
                    <a:pt x="413" y="22"/>
                  </a:moveTo>
                  <a:lnTo>
                    <a:pt x="376" y="221"/>
                  </a:lnTo>
                  <a:lnTo>
                    <a:pt x="376" y="265"/>
                  </a:lnTo>
                  <a:lnTo>
                    <a:pt x="395" y="307"/>
                  </a:lnTo>
                  <a:lnTo>
                    <a:pt x="376" y="351"/>
                  </a:lnTo>
                  <a:lnTo>
                    <a:pt x="376" y="376"/>
                  </a:lnTo>
                  <a:lnTo>
                    <a:pt x="449" y="550"/>
                  </a:lnTo>
                  <a:lnTo>
                    <a:pt x="413" y="617"/>
                  </a:lnTo>
                  <a:lnTo>
                    <a:pt x="413" y="640"/>
                  </a:lnTo>
                  <a:lnTo>
                    <a:pt x="376" y="661"/>
                  </a:lnTo>
                  <a:lnTo>
                    <a:pt x="358" y="707"/>
                  </a:lnTo>
                  <a:lnTo>
                    <a:pt x="232" y="726"/>
                  </a:lnTo>
                  <a:lnTo>
                    <a:pt x="179" y="751"/>
                  </a:lnTo>
                  <a:lnTo>
                    <a:pt x="70" y="751"/>
                  </a:lnTo>
                  <a:lnTo>
                    <a:pt x="17" y="795"/>
                  </a:lnTo>
                  <a:lnTo>
                    <a:pt x="33" y="726"/>
                  </a:lnTo>
                  <a:lnTo>
                    <a:pt x="70" y="684"/>
                  </a:lnTo>
                  <a:lnTo>
                    <a:pt x="53" y="617"/>
                  </a:lnTo>
                  <a:lnTo>
                    <a:pt x="17" y="550"/>
                  </a:lnTo>
                  <a:lnTo>
                    <a:pt x="17" y="441"/>
                  </a:lnTo>
                  <a:lnTo>
                    <a:pt x="0" y="397"/>
                  </a:lnTo>
                  <a:lnTo>
                    <a:pt x="0" y="351"/>
                  </a:lnTo>
                  <a:lnTo>
                    <a:pt x="33" y="265"/>
                  </a:lnTo>
                  <a:lnTo>
                    <a:pt x="106" y="66"/>
                  </a:lnTo>
                  <a:lnTo>
                    <a:pt x="196" y="110"/>
                  </a:lnTo>
                  <a:lnTo>
                    <a:pt x="269" y="110"/>
                  </a:lnTo>
                  <a:lnTo>
                    <a:pt x="269" y="43"/>
                  </a:lnTo>
                  <a:lnTo>
                    <a:pt x="305" y="43"/>
                  </a:lnTo>
                  <a:lnTo>
                    <a:pt x="340" y="0"/>
                  </a:lnTo>
                  <a:lnTo>
                    <a:pt x="413" y="2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21" name="Freeform 812"/>
          <p:cNvSpPr>
            <a:spLocks/>
          </p:cNvSpPr>
          <p:nvPr/>
        </p:nvSpPr>
        <p:spPr bwMode="auto">
          <a:xfrm>
            <a:off x="2293938" y="2357438"/>
            <a:ext cx="268287" cy="684212"/>
          </a:xfrm>
          <a:custGeom>
            <a:avLst/>
            <a:gdLst>
              <a:gd name="T0" fmla="*/ 157509068 w 338"/>
              <a:gd name="T1" fmla="*/ 43573417 h 861"/>
              <a:gd name="T2" fmla="*/ 179560188 w 338"/>
              <a:gd name="T3" fmla="*/ 55572169 h 861"/>
              <a:gd name="T4" fmla="*/ 190901262 w 338"/>
              <a:gd name="T5" fmla="*/ 55572169 h 861"/>
              <a:gd name="T6" fmla="*/ 212952432 w 338"/>
              <a:gd name="T7" fmla="*/ 43573417 h 861"/>
              <a:gd name="T8" fmla="*/ 157509068 w 338"/>
              <a:gd name="T9" fmla="*/ 166716481 h 861"/>
              <a:gd name="T10" fmla="*/ 146168787 w 338"/>
              <a:gd name="T11" fmla="*/ 195765683 h 861"/>
              <a:gd name="T12" fmla="*/ 157509068 w 338"/>
              <a:gd name="T13" fmla="*/ 238076405 h 861"/>
              <a:gd name="T14" fmla="*/ 157509068 w 338"/>
              <a:gd name="T15" fmla="*/ 264599347 h 861"/>
              <a:gd name="T16" fmla="*/ 157509068 w 338"/>
              <a:gd name="T17" fmla="*/ 292385816 h 861"/>
              <a:gd name="T18" fmla="*/ 168850143 w 338"/>
              <a:gd name="T19" fmla="*/ 347957960 h 861"/>
              <a:gd name="T20" fmla="*/ 190901262 w 338"/>
              <a:gd name="T21" fmla="*/ 377007162 h 861"/>
              <a:gd name="T22" fmla="*/ 179560188 w 338"/>
              <a:gd name="T23" fmla="*/ 418054407 h 861"/>
              <a:gd name="T24" fmla="*/ 157509068 w 338"/>
              <a:gd name="T25" fmla="*/ 447103608 h 861"/>
              <a:gd name="T26" fmla="*/ 146168787 w 338"/>
              <a:gd name="T27" fmla="*/ 474890078 h 861"/>
              <a:gd name="T28" fmla="*/ 179560188 w 338"/>
              <a:gd name="T29" fmla="*/ 543723693 h 861"/>
              <a:gd name="T30" fmla="*/ 157509068 w 338"/>
              <a:gd name="T31" fmla="*/ 543723693 h 861"/>
              <a:gd name="T32" fmla="*/ 157509068 w 338"/>
              <a:gd name="T33" fmla="*/ 515937223 h 861"/>
              <a:gd name="T34" fmla="*/ 124116873 w 338"/>
              <a:gd name="T35" fmla="*/ 488151549 h 861"/>
              <a:gd name="T36" fmla="*/ 90095212 w 338"/>
              <a:gd name="T37" fmla="*/ 529199489 h 861"/>
              <a:gd name="T38" fmla="*/ 66783620 w 338"/>
              <a:gd name="T39" fmla="*/ 515937223 h 861"/>
              <a:gd name="T40" fmla="*/ 45992960 w 338"/>
              <a:gd name="T41" fmla="*/ 500150287 h 861"/>
              <a:gd name="T42" fmla="*/ 22051126 w 338"/>
              <a:gd name="T43" fmla="*/ 529199489 h 861"/>
              <a:gd name="T44" fmla="*/ 0 w 338"/>
              <a:gd name="T45" fmla="*/ 500150287 h 861"/>
              <a:gd name="T46" fmla="*/ 10710842 w 338"/>
              <a:gd name="T47" fmla="*/ 404792836 h 861"/>
              <a:gd name="T48" fmla="*/ 45992960 w 338"/>
              <a:gd name="T49" fmla="*/ 320171491 h 861"/>
              <a:gd name="T50" fmla="*/ 66783620 w 338"/>
              <a:gd name="T51" fmla="*/ 14524210 h 861"/>
              <a:gd name="T52" fmla="*/ 124116873 w 338"/>
              <a:gd name="T53" fmla="*/ 27786482 h 861"/>
              <a:gd name="T54" fmla="*/ 157509068 w 338"/>
              <a:gd name="T55" fmla="*/ 0 h 861"/>
              <a:gd name="T56" fmla="*/ 157509068 w 338"/>
              <a:gd name="T57" fmla="*/ 43573417 h 86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38"/>
              <a:gd name="T88" fmla="*/ 0 h 861"/>
              <a:gd name="T89" fmla="*/ 338 w 338"/>
              <a:gd name="T90" fmla="*/ 861 h 86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38" h="861">
                <a:moveTo>
                  <a:pt x="250" y="69"/>
                </a:moveTo>
                <a:lnTo>
                  <a:pt x="285" y="88"/>
                </a:lnTo>
                <a:lnTo>
                  <a:pt x="303" y="88"/>
                </a:lnTo>
                <a:lnTo>
                  <a:pt x="338" y="69"/>
                </a:lnTo>
                <a:lnTo>
                  <a:pt x="250" y="264"/>
                </a:lnTo>
                <a:lnTo>
                  <a:pt x="232" y="310"/>
                </a:lnTo>
                <a:lnTo>
                  <a:pt x="250" y="377"/>
                </a:lnTo>
                <a:lnTo>
                  <a:pt x="250" y="419"/>
                </a:lnTo>
                <a:lnTo>
                  <a:pt x="250" y="463"/>
                </a:lnTo>
                <a:lnTo>
                  <a:pt x="268" y="551"/>
                </a:lnTo>
                <a:lnTo>
                  <a:pt x="303" y="597"/>
                </a:lnTo>
                <a:lnTo>
                  <a:pt x="285" y="662"/>
                </a:lnTo>
                <a:lnTo>
                  <a:pt x="250" y="708"/>
                </a:lnTo>
                <a:lnTo>
                  <a:pt x="232" y="752"/>
                </a:lnTo>
                <a:lnTo>
                  <a:pt x="285" y="861"/>
                </a:lnTo>
                <a:lnTo>
                  <a:pt x="250" y="861"/>
                </a:lnTo>
                <a:lnTo>
                  <a:pt x="250" y="817"/>
                </a:lnTo>
                <a:lnTo>
                  <a:pt x="197" y="773"/>
                </a:lnTo>
                <a:lnTo>
                  <a:pt x="143" y="838"/>
                </a:lnTo>
                <a:lnTo>
                  <a:pt x="106" y="817"/>
                </a:lnTo>
                <a:lnTo>
                  <a:pt x="73" y="792"/>
                </a:lnTo>
                <a:lnTo>
                  <a:pt x="35" y="838"/>
                </a:lnTo>
                <a:lnTo>
                  <a:pt x="0" y="792"/>
                </a:lnTo>
                <a:lnTo>
                  <a:pt x="17" y="641"/>
                </a:lnTo>
                <a:lnTo>
                  <a:pt x="73" y="507"/>
                </a:lnTo>
                <a:lnTo>
                  <a:pt x="106" y="23"/>
                </a:lnTo>
                <a:lnTo>
                  <a:pt x="197" y="44"/>
                </a:lnTo>
                <a:lnTo>
                  <a:pt x="250" y="0"/>
                </a:lnTo>
                <a:lnTo>
                  <a:pt x="250" y="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48" name="Group 815"/>
          <p:cNvGrpSpPr>
            <a:grpSpLocks/>
          </p:cNvGrpSpPr>
          <p:nvPr/>
        </p:nvGrpSpPr>
        <p:grpSpPr bwMode="auto">
          <a:xfrm>
            <a:off x="2293938" y="2357438"/>
            <a:ext cx="268287" cy="684212"/>
            <a:chOff x="1445" y="1485"/>
            <a:chExt cx="169" cy="431"/>
          </a:xfrm>
        </p:grpSpPr>
        <p:sp>
          <p:nvSpPr>
            <p:cNvPr id="4544" name="Freeform 813"/>
            <p:cNvSpPr>
              <a:spLocks/>
            </p:cNvSpPr>
            <p:nvPr/>
          </p:nvSpPr>
          <p:spPr bwMode="auto">
            <a:xfrm>
              <a:off x="1445" y="1485"/>
              <a:ext cx="169" cy="431"/>
            </a:xfrm>
            <a:custGeom>
              <a:avLst/>
              <a:gdLst>
                <a:gd name="T0" fmla="*/ 62 w 338"/>
                <a:gd name="T1" fmla="*/ 18 h 861"/>
                <a:gd name="T2" fmla="*/ 72 w 338"/>
                <a:gd name="T3" fmla="*/ 22 h 861"/>
                <a:gd name="T4" fmla="*/ 76 w 338"/>
                <a:gd name="T5" fmla="*/ 22 h 861"/>
                <a:gd name="T6" fmla="*/ 85 w 338"/>
                <a:gd name="T7" fmla="*/ 18 h 861"/>
                <a:gd name="T8" fmla="*/ 62 w 338"/>
                <a:gd name="T9" fmla="*/ 66 h 861"/>
                <a:gd name="T10" fmla="*/ 58 w 338"/>
                <a:gd name="T11" fmla="*/ 78 h 861"/>
                <a:gd name="T12" fmla="*/ 62 w 338"/>
                <a:gd name="T13" fmla="*/ 95 h 861"/>
                <a:gd name="T14" fmla="*/ 62 w 338"/>
                <a:gd name="T15" fmla="*/ 105 h 861"/>
                <a:gd name="T16" fmla="*/ 62 w 338"/>
                <a:gd name="T17" fmla="*/ 116 h 861"/>
                <a:gd name="T18" fmla="*/ 67 w 338"/>
                <a:gd name="T19" fmla="*/ 138 h 861"/>
                <a:gd name="T20" fmla="*/ 76 w 338"/>
                <a:gd name="T21" fmla="*/ 150 h 861"/>
                <a:gd name="T22" fmla="*/ 72 w 338"/>
                <a:gd name="T23" fmla="*/ 166 h 861"/>
                <a:gd name="T24" fmla="*/ 62 w 338"/>
                <a:gd name="T25" fmla="*/ 177 h 861"/>
                <a:gd name="T26" fmla="*/ 58 w 338"/>
                <a:gd name="T27" fmla="*/ 188 h 861"/>
                <a:gd name="T28" fmla="*/ 72 w 338"/>
                <a:gd name="T29" fmla="*/ 216 h 861"/>
                <a:gd name="T30" fmla="*/ 62 w 338"/>
                <a:gd name="T31" fmla="*/ 216 h 861"/>
                <a:gd name="T32" fmla="*/ 62 w 338"/>
                <a:gd name="T33" fmla="*/ 205 h 861"/>
                <a:gd name="T34" fmla="*/ 49 w 338"/>
                <a:gd name="T35" fmla="*/ 194 h 861"/>
                <a:gd name="T36" fmla="*/ 36 w 338"/>
                <a:gd name="T37" fmla="*/ 210 h 861"/>
                <a:gd name="T38" fmla="*/ 26 w 338"/>
                <a:gd name="T39" fmla="*/ 205 h 861"/>
                <a:gd name="T40" fmla="*/ 19 w 338"/>
                <a:gd name="T41" fmla="*/ 198 h 861"/>
                <a:gd name="T42" fmla="*/ 9 w 338"/>
                <a:gd name="T43" fmla="*/ 210 h 861"/>
                <a:gd name="T44" fmla="*/ 0 w 338"/>
                <a:gd name="T45" fmla="*/ 198 h 861"/>
                <a:gd name="T46" fmla="*/ 5 w 338"/>
                <a:gd name="T47" fmla="*/ 161 h 861"/>
                <a:gd name="T48" fmla="*/ 19 w 338"/>
                <a:gd name="T49" fmla="*/ 127 h 861"/>
                <a:gd name="T50" fmla="*/ 26 w 338"/>
                <a:gd name="T51" fmla="*/ 6 h 861"/>
                <a:gd name="T52" fmla="*/ 49 w 338"/>
                <a:gd name="T53" fmla="*/ 11 h 861"/>
                <a:gd name="T54" fmla="*/ 62 w 338"/>
                <a:gd name="T55" fmla="*/ 0 h 861"/>
                <a:gd name="T56" fmla="*/ 62 w 338"/>
                <a:gd name="T57" fmla="*/ 18 h 8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8"/>
                <a:gd name="T88" fmla="*/ 0 h 861"/>
                <a:gd name="T89" fmla="*/ 338 w 338"/>
                <a:gd name="T90" fmla="*/ 861 h 8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8" h="861">
                  <a:moveTo>
                    <a:pt x="250" y="69"/>
                  </a:moveTo>
                  <a:lnTo>
                    <a:pt x="285" y="88"/>
                  </a:lnTo>
                  <a:lnTo>
                    <a:pt x="303" y="88"/>
                  </a:lnTo>
                  <a:lnTo>
                    <a:pt x="338" y="69"/>
                  </a:lnTo>
                  <a:lnTo>
                    <a:pt x="250" y="264"/>
                  </a:lnTo>
                  <a:lnTo>
                    <a:pt x="232" y="310"/>
                  </a:lnTo>
                  <a:lnTo>
                    <a:pt x="250" y="377"/>
                  </a:lnTo>
                  <a:lnTo>
                    <a:pt x="250" y="419"/>
                  </a:lnTo>
                  <a:lnTo>
                    <a:pt x="250" y="463"/>
                  </a:lnTo>
                  <a:lnTo>
                    <a:pt x="268" y="551"/>
                  </a:lnTo>
                  <a:lnTo>
                    <a:pt x="303" y="597"/>
                  </a:lnTo>
                  <a:lnTo>
                    <a:pt x="285" y="662"/>
                  </a:lnTo>
                  <a:lnTo>
                    <a:pt x="250" y="708"/>
                  </a:lnTo>
                  <a:lnTo>
                    <a:pt x="232" y="752"/>
                  </a:lnTo>
                  <a:lnTo>
                    <a:pt x="285" y="861"/>
                  </a:lnTo>
                  <a:lnTo>
                    <a:pt x="250" y="861"/>
                  </a:lnTo>
                  <a:lnTo>
                    <a:pt x="250" y="817"/>
                  </a:lnTo>
                  <a:lnTo>
                    <a:pt x="197" y="773"/>
                  </a:lnTo>
                  <a:lnTo>
                    <a:pt x="143" y="838"/>
                  </a:lnTo>
                  <a:lnTo>
                    <a:pt x="106" y="817"/>
                  </a:lnTo>
                  <a:lnTo>
                    <a:pt x="73" y="792"/>
                  </a:lnTo>
                  <a:lnTo>
                    <a:pt x="35" y="838"/>
                  </a:lnTo>
                  <a:lnTo>
                    <a:pt x="0" y="792"/>
                  </a:lnTo>
                  <a:lnTo>
                    <a:pt x="17" y="641"/>
                  </a:lnTo>
                  <a:lnTo>
                    <a:pt x="73" y="507"/>
                  </a:lnTo>
                  <a:lnTo>
                    <a:pt x="106" y="23"/>
                  </a:lnTo>
                  <a:lnTo>
                    <a:pt x="197" y="44"/>
                  </a:lnTo>
                  <a:lnTo>
                    <a:pt x="250" y="0"/>
                  </a:lnTo>
                  <a:lnTo>
                    <a:pt x="250" y="69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Freeform 814"/>
            <p:cNvSpPr>
              <a:spLocks/>
            </p:cNvSpPr>
            <p:nvPr/>
          </p:nvSpPr>
          <p:spPr bwMode="auto">
            <a:xfrm>
              <a:off x="1445" y="1485"/>
              <a:ext cx="169" cy="431"/>
            </a:xfrm>
            <a:custGeom>
              <a:avLst/>
              <a:gdLst>
                <a:gd name="T0" fmla="*/ 62 w 338"/>
                <a:gd name="T1" fmla="*/ 18 h 861"/>
                <a:gd name="T2" fmla="*/ 72 w 338"/>
                <a:gd name="T3" fmla="*/ 22 h 861"/>
                <a:gd name="T4" fmla="*/ 76 w 338"/>
                <a:gd name="T5" fmla="*/ 22 h 861"/>
                <a:gd name="T6" fmla="*/ 85 w 338"/>
                <a:gd name="T7" fmla="*/ 18 h 861"/>
                <a:gd name="T8" fmla="*/ 62 w 338"/>
                <a:gd name="T9" fmla="*/ 66 h 861"/>
                <a:gd name="T10" fmla="*/ 58 w 338"/>
                <a:gd name="T11" fmla="*/ 78 h 861"/>
                <a:gd name="T12" fmla="*/ 62 w 338"/>
                <a:gd name="T13" fmla="*/ 95 h 861"/>
                <a:gd name="T14" fmla="*/ 62 w 338"/>
                <a:gd name="T15" fmla="*/ 105 h 861"/>
                <a:gd name="T16" fmla="*/ 62 w 338"/>
                <a:gd name="T17" fmla="*/ 116 h 861"/>
                <a:gd name="T18" fmla="*/ 67 w 338"/>
                <a:gd name="T19" fmla="*/ 138 h 861"/>
                <a:gd name="T20" fmla="*/ 76 w 338"/>
                <a:gd name="T21" fmla="*/ 150 h 861"/>
                <a:gd name="T22" fmla="*/ 72 w 338"/>
                <a:gd name="T23" fmla="*/ 166 h 861"/>
                <a:gd name="T24" fmla="*/ 62 w 338"/>
                <a:gd name="T25" fmla="*/ 177 h 861"/>
                <a:gd name="T26" fmla="*/ 58 w 338"/>
                <a:gd name="T27" fmla="*/ 188 h 861"/>
                <a:gd name="T28" fmla="*/ 72 w 338"/>
                <a:gd name="T29" fmla="*/ 216 h 861"/>
                <a:gd name="T30" fmla="*/ 62 w 338"/>
                <a:gd name="T31" fmla="*/ 216 h 861"/>
                <a:gd name="T32" fmla="*/ 62 w 338"/>
                <a:gd name="T33" fmla="*/ 205 h 861"/>
                <a:gd name="T34" fmla="*/ 49 w 338"/>
                <a:gd name="T35" fmla="*/ 194 h 861"/>
                <a:gd name="T36" fmla="*/ 36 w 338"/>
                <a:gd name="T37" fmla="*/ 210 h 861"/>
                <a:gd name="T38" fmla="*/ 26 w 338"/>
                <a:gd name="T39" fmla="*/ 205 h 861"/>
                <a:gd name="T40" fmla="*/ 19 w 338"/>
                <a:gd name="T41" fmla="*/ 198 h 861"/>
                <a:gd name="T42" fmla="*/ 9 w 338"/>
                <a:gd name="T43" fmla="*/ 210 h 861"/>
                <a:gd name="T44" fmla="*/ 0 w 338"/>
                <a:gd name="T45" fmla="*/ 198 h 861"/>
                <a:gd name="T46" fmla="*/ 5 w 338"/>
                <a:gd name="T47" fmla="*/ 161 h 861"/>
                <a:gd name="T48" fmla="*/ 19 w 338"/>
                <a:gd name="T49" fmla="*/ 127 h 861"/>
                <a:gd name="T50" fmla="*/ 26 w 338"/>
                <a:gd name="T51" fmla="*/ 6 h 861"/>
                <a:gd name="T52" fmla="*/ 49 w 338"/>
                <a:gd name="T53" fmla="*/ 11 h 861"/>
                <a:gd name="T54" fmla="*/ 62 w 338"/>
                <a:gd name="T55" fmla="*/ 0 h 861"/>
                <a:gd name="T56" fmla="*/ 62 w 338"/>
                <a:gd name="T57" fmla="*/ 18 h 8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8"/>
                <a:gd name="T88" fmla="*/ 0 h 861"/>
                <a:gd name="T89" fmla="*/ 338 w 338"/>
                <a:gd name="T90" fmla="*/ 861 h 8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8" h="861">
                  <a:moveTo>
                    <a:pt x="250" y="69"/>
                  </a:moveTo>
                  <a:lnTo>
                    <a:pt x="285" y="88"/>
                  </a:lnTo>
                  <a:lnTo>
                    <a:pt x="303" y="88"/>
                  </a:lnTo>
                  <a:lnTo>
                    <a:pt x="338" y="69"/>
                  </a:lnTo>
                  <a:lnTo>
                    <a:pt x="250" y="264"/>
                  </a:lnTo>
                  <a:lnTo>
                    <a:pt x="232" y="310"/>
                  </a:lnTo>
                  <a:lnTo>
                    <a:pt x="250" y="377"/>
                  </a:lnTo>
                  <a:lnTo>
                    <a:pt x="250" y="419"/>
                  </a:lnTo>
                  <a:lnTo>
                    <a:pt x="250" y="463"/>
                  </a:lnTo>
                  <a:lnTo>
                    <a:pt x="268" y="551"/>
                  </a:lnTo>
                  <a:lnTo>
                    <a:pt x="303" y="597"/>
                  </a:lnTo>
                  <a:lnTo>
                    <a:pt x="285" y="662"/>
                  </a:lnTo>
                  <a:lnTo>
                    <a:pt x="250" y="708"/>
                  </a:lnTo>
                  <a:lnTo>
                    <a:pt x="232" y="752"/>
                  </a:lnTo>
                  <a:lnTo>
                    <a:pt x="285" y="861"/>
                  </a:lnTo>
                  <a:lnTo>
                    <a:pt x="250" y="861"/>
                  </a:lnTo>
                  <a:lnTo>
                    <a:pt x="250" y="817"/>
                  </a:lnTo>
                  <a:lnTo>
                    <a:pt x="197" y="773"/>
                  </a:lnTo>
                  <a:lnTo>
                    <a:pt x="143" y="838"/>
                  </a:lnTo>
                  <a:lnTo>
                    <a:pt x="106" y="817"/>
                  </a:lnTo>
                  <a:lnTo>
                    <a:pt x="73" y="792"/>
                  </a:lnTo>
                  <a:lnTo>
                    <a:pt x="35" y="838"/>
                  </a:lnTo>
                  <a:lnTo>
                    <a:pt x="0" y="792"/>
                  </a:lnTo>
                  <a:lnTo>
                    <a:pt x="17" y="641"/>
                  </a:lnTo>
                  <a:lnTo>
                    <a:pt x="73" y="507"/>
                  </a:lnTo>
                  <a:lnTo>
                    <a:pt x="106" y="23"/>
                  </a:lnTo>
                  <a:lnTo>
                    <a:pt x="197" y="44"/>
                  </a:lnTo>
                  <a:lnTo>
                    <a:pt x="250" y="0"/>
                  </a:lnTo>
                  <a:lnTo>
                    <a:pt x="250" y="6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23" name="Freeform 816"/>
          <p:cNvSpPr>
            <a:spLocks/>
          </p:cNvSpPr>
          <p:nvPr/>
        </p:nvSpPr>
        <p:spPr bwMode="auto">
          <a:xfrm>
            <a:off x="1054100" y="2374900"/>
            <a:ext cx="385763" cy="611188"/>
          </a:xfrm>
          <a:custGeom>
            <a:avLst/>
            <a:gdLst>
              <a:gd name="T0" fmla="*/ 114037438 w 486"/>
              <a:gd name="T1" fmla="*/ 68852835 h 769"/>
              <a:gd name="T2" fmla="*/ 158770059 w 486"/>
              <a:gd name="T3" fmla="*/ 83381460 h 769"/>
              <a:gd name="T4" fmla="*/ 170111171 w 486"/>
              <a:gd name="T5" fmla="*/ 96647176 h 769"/>
              <a:gd name="T6" fmla="*/ 226814399 w 486"/>
              <a:gd name="T7" fmla="*/ 111175827 h 769"/>
              <a:gd name="T8" fmla="*/ 306199800 w 486"/>
              <a:gd name="T9" fmla="*/ 166763715 h 769"/>
              <a:gd name="T10" fmla="*/ 306199800 w 486"/>
              <a:gd name="T11" fmla="*/ 444702513 h 769"/>
              <a:gd name="T12" fmla="*/ 216104319 w 486"/>
              <a:gd name="T13" fmla="*/ 444702513 h 769"/>
              <a:gd name="T14" fmla="*/ 204763157 w 486"/>
              <a:gd name="T15" fmla="*/ 472496854 h 769"/>
              <a:gd name="T16" fmla="*/ 23311674 w 486"/>
              <a:gd name="T17" fmla="*/ 485761776 h 769"/>
              <a:gd name="T18" fmla="*/ 23311674 w 486"/>
              <a:gd name="T19" fmla="*/ 333526636 h 769"/>
              <a:gd name="T20" fmla="*/ 23311674 w 486"/>
              <a:gd name="T21" fmla="*/ 305733089 h 769"/>
              <a:gd name="T22" fmla="*/ 0 w 486"/>
              <a:gd name="T23" fmla="*/ 277938748 h 769"/>
              <a:gd name="T24" fmla="*/ 33392316 w 486"/>
              <a:gd name="T25" fmla="*/ 248881496 h 769"/>
              <a:gd name="T26" fmla="*/ 33392316 w 486"/>
              <a:gd name="T27" fmla="*/ 166763715 h 769"/>
              <a:gd name="T28" fmla="*/ 33392316 w 486"/>
              <a:gd name="T29" fmla="*/ 138969374 h 769"/>
              <a:gd name="T30" fmla="*/ 56703997 w 486"/>
              <a:gd name="T31" fmla="*/ 96647176 h 769"/>
              <a:gd name="T32" fmla="*/ 45993110 w 486"/>
              <a:gd name="T33" fmla="*/ 55587913 h 769"/>
              <a:gd name="T34" fmla="*/ 68044315 w 486"/>
              <a:gd name="T35" fmla="*/ 27793559 h 769"/>
              <a:gd name="T36" fmla="*/ 68044315 w 486"/>
              <a:gd name="T37" fmla="*/ 13264928 h 769"/>
              <a:gd name="T38" fmla="*/ 90725745 w 486"/>
              <a:gd name="T39" fmla="*/ 0 h 769"/>
              <a:gd name="T40" fmla="*/ 114037438 w 486"/>
              <a:gd name="T41" fmla="*/ 68852835 h 76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86"/>
              <a:gd name="T64" fmla="*/ 0 h 769"/>
              <a:gd name="T65" fmla="*/ 486 w 486"/>
              <a:gd name="T66" fmla="*/ 769 h 76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86" h="769">
                <a:moveTo>
                  <a:pt x="181" y="109"/>
                </a:moveTo>
                <a:lnTo>
                  <a:pt x="252" y="132"/>
                </a:lnTo>
                <a:lnTo>
                  <a:pt x="270" y="153"/>
                </a:lnTo>
                <a:lnTo>
                  <a:pt x="360" y="176"/>
                </a:lnTo>
                <a:lnTo>
                  <a:pt x="486" y="264"/>
                </a:lnTo>
                <a:lnTo>
                  <a:pt x="486" y="704"/>
                </a:lnTo>
                <a:lnTo>
                  <a:pt x="343" y="704"/>
                </a:lnTo>
                <a:lnTo>
                  <a:pt x="325" y="748"/>
                </a:lnTo>
                <a:lnTo>
                  <a:pt x="37" y="769"/>
                </a:lnTo>
                <a:lnTo>
                  <a:pt x="37" y="528"/>
                </a:lnTo>
                <a:lnTo>
                  <a:pt x="37" y="484"/>
                </a:lnTo>
                <a:lnTo>
                  <a:pt x="0" y="440"/>
                </a:lnTo>
                <a:lnTo>
                  <a:pt x="53" y="394"/>
                </a:lnTo>
                <a:lnTo>
                  <a:pt x="53" y="264"/>
                </a:lnTo>
                <a:lnTo>
                  <a:pt x="53" y="220"/>
                </a:lnTo>
                <a:lnTo>
                  <a:pt x="90" y="153"/>
                </a:lnTo>
                <a:lnTo>
                  <a:pt x="73" y="88"/>
                </a:lnTo>
                <a:lnTo>
                  <a:pt x="108" y="44"/>
                </a:lnTo>
                <a:lnTo>
                  <a:pt x="108" y="21"/>
                </a:lnTo>
                <a:lnTo>
                  <a:pt x="144" y="0"/>
                </a:lnTo>
                <a:lnTo>
                  <a:pt x="181" y="10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50" name="Group 819"/>
          <p:cNvGrpSpPr>
            <a:grpSpLocks/>
          </p:cNvGrpSpPr>
          <p:nvPr/>
        </p:nvGrpSpPr>
        <p:grpSpPr bwMode="auto">
          <a:xfrm>
            <a:off x="1054100" y="2374900"/>
            <a:ext cx="385763" cy="611188"/>
            <a:chOff x="664" y="1496"/>
            <a:chExt cx="243" cy="385"/>
          </a:xfrm>
        </p:grpSpPr>
        <p:sp>
          <p:nvSpPr>
            <p:cNvPr id="4542" name="Freeform 817"/>
            <p:cNvSpPr>
              <a:spLocks/>
            </p:cNvSpPr>
            <p:nvPr/>
          </p:nvSpPr>
          <p:spPr bwMode="auto">
            <a:xfrm>
              <a:off x="664" y="1496"/>
              <a:ext cx="243" cy="385"/>
            </a:xfrm>
            <a:custGeom>
              <a:avLst/>
              <a:gdLst>
                <a:gd name="T0" fmla="*/ 46 w 486"/>
                <a:gd name="T1" fmla="*/ 28 h 769"/>
                <a:gd name="T2" fmla="*/ 63 w 486"/>
                <a:gd name="T3" fmla="*/ 33 h 769"/>
                <a:gd name="T4" fmla="*/ 68 w 486"/>
                <a:gd name="T5" fmla="*/ 39 h 769"/>
                <a:gd name="T6" fmla="*/ 90 w 486"/>
                <a:gd name="T7" fmla="*/ 44 h 769"/>
                <a:gd name="T8" fmla="*/ 122 w 486"/>
                <a:gd name="T9" fmla="*/ 66 h 769"/>
                <a:gd name="T10" fmla="*/ 122 w 486"/>
                <a:gd name="T11" fmla="*/ 176 h 769"/>
                <a:gd name="T12" fmla="*/ 86 w 486"/>
                <a:gd name="T13" fmla="*/ 176 h 769"/>
                <a:gd name="T14" fmla="*/ 82 w 486"/>
                <a:gd name="T15" fmla="*/ 187 h 769"/>
                <a:gd name="T16" fmla="*/ 10 w 486"/>
                <a:gd name="T17" fmla="*/ 193 h 769"/>
                <a:gd name="T18" fmla="*/ 10 w 486"/>
                <a:gd name="T19" fmla="*/ 132 h 769"/>
                <a:gd name="T20" fmla="*/ 10 w 486"/>
                <a:gd name="T21" fmla="*/ 121 h 769"/>
                <a:gd name="T22" fmla="*/ 0 w 486"/>
                <a:gd name="T23" fmla="*/ 110 h 769"/>
                <a:gd name="T24" fmla="*/ 14 w 486"/>
                <a:gd name="T25" fmla="*/ 99 h 769"/>
                <a:gd name="T26" fmla="*/ 14 w 486"/>
                <a:gd name="T27" fmla="*/ 66 h 769"/>
                <a:gd name="T28" fmla="*/ 14 w 486"/>
                <a:gd name="T29" fmla="*/ 55 h 769"/>
                <a:gd name="T30" fmla="*/ 23 w 486"/>
                <a:gd name="T31" fmla="*/ 39 h 769"/>
                <a:gd name="T32" fmla="*/ 19 w 486"/>
                <a:gd name="T33" fmla="*/ 22 h 769"/>
                <a:gd name="T34" fmla="*/ 27 w 486"/>
                <a:gd name="T35" fmla="*/ 11 h 769"/>
                <a:gd name="T36" fmla="*/ 27 w 486"/>
                <a:gd name="T37" fmla="*/ 6 h 769"/>
                <a:gd name="T38" fmla="*/ 36 w 486"/>
                <a:gd name="T39" fmla="*/ 0 h 769"/>
                <a:gd name="T40" fmla="*/ 46 w 486"/>
                <a:gd name="T41" fmla="*/ 28 h 7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6"/>
                <a:gd name="T64" fmla="*/ 0 h 769"/>
                <a:gd name="T65" fmla="*/ 486 w 486"/>
                <a:gd name="T66" fmla="*/ 769 h 7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6" h="769">
                  <a:moveTo>
                    <a:pt x="181" y="109"/>
                  </a:moveTo>
                  <a:lnTo>
                    <a:pt x="252" y="132"/>
                  </a:lnTo>
                  <a:lnTo>
                    <a:pt x="270" y="153"/>
                  </a:lnTo>
                  <a:lnTo>
                    <a:pt x="360" y="176"/>
                  </a:lnTo>
                  <a:lnTo>
                    <a:pt x="486" y="264"/>
                  </a:lnTo>
                  <a:lnTo>
                    <a:pt x="486" y="704"/>
                  </a:lnTo>
                  <a:lnTo>
                    <a:pt x="343" y="704"/>
                  </a:lnTo>
                  <a:lnTo>
                    <a:pt x="325" y="748"/>
                  </a:lnTo>
                  <a:lnTo>
                    <a:pt x="37" y="769"/>
                  </a:lnTo>
                  <a:lnTo>
                    <a:pt x="37" y="528"/>
                  </a:lnTo>
                  <a:lnTo>
                    <a:pt x="37" y="484"/>
                  </a:lnTo>
                  <a:lnTo>
                    <a:pt x="0" y="440"/>
                  </a:lnTo>
                  <a:lnTo>
                    <a:pt x="53" y="394"/>
                  </a:lnTo>
                  <a:lnTo>
                    <a:pt x="53" y="264"/>
                  </a:lnTo>
                  <a:lnTo>
                    <a:pt x="53" y="220"/>
                  </a:lnTo>
                  <a:lnTo>
                    <a:pt x="90" y="153"/>
                  </a:lnTo>
                  <a:lnTo>
                    <a:pt x="73" y="88"/>
                  </a:lnTo>
                  <a:lnTo>
                    <a:pt x="108" y="44"/>
                  </a:lnTo>
                  <a:lnTo>
                    <a:pt x="108" y="21"/>
                  </a:lnTo>
                  <a:lnTo>
                    <a:pt x="144" y="0"/>
                  </a:lnTo>
                  <a:lnTo>
                    <a:pt x="181" y="109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Freeform 818"/>
            <p:cNvSpPr>
              <a:spLocks/>
            </p:cNvSpPr>
            <p:nvPr/>
          </p:nvSpPr>
          <p:spPr bwMode="auto">
            <a:xfrm>
              <a:off x="664" y="1496"/>
              <a:ext cx="243" cy="385"/>
            </a:xfrm>
            <a:custGeom>
              <a:avLst/>
              <a:gdLst>
                <a:gd name="T0" fmla="*/ 46 w 486"/>
                <a:gd name="T1" fmla="*/ 28 h 769"/>
                <a:gd name="T2" fmla="*/ 63 w 486"/>
                <a:gd name="T3" fmla="*/ 33 h 769"/>
                <a:gd name="T4" fmla="*/ 68 w 486"/>
                <a:gd name="T5" fmla="*/ 39 h 769"/>
                <a:gd name="T6" fmla="*/ 90 w 486"/>
                <a:gd name="T7" fmla="*/ 44 h 769"/>
                <a:gd name="T8" fmla="*/ 122 w 486"/>
                <a:gd name="T9" fmla="*/ 66 h 769"/>
                <a:gd name="T10" fmla="*/ 122 w 486"/>
                <a:gd name="T11" fmla="*/ 176 h 769"/>
                <a:gd name="T12" fmla="*/ 86 w 486"/>
                <a:gd name="T13" fmla="*/ 176 h 769"/>
                <a:gd name="T14" fmla="*/ 82 w 486"/>
                <a:gd name="T15" fmla="*/ 187 h 769"/>
                <a:gd name="T16" fmla="*/ 10 w 486"/>
                <a:gd name="T17" fmla="*/ 193 h 769"/>
                <a:gd name="T18" fmla="*/ 10 w 486"/>
                <a:gd name="T19" fmla="*/ 132 h 769"/>
                <a:gd name="T20" fmla="*/ 10 w 486"/>
                <a:gd name="T21" fmla="*/ 121 h 769"/>
                <a:gd name="T22" fmla="*/ 0 w 486"/>
                <a:gd name="T23" fmla="*/ 110 h 769"/>
                <a:gd name="T24" fmla="*/ 14 w 486"/>
                <a:gd name="T25" fmla="*/ 99 h 769"/>
                <a:gd name="T26" fmla="*/ 14 w 486"/>
                <a:gd name="T27" fmla="*/ 66 h 769"/>
                <a:gd name="T28" fmla="*/ 14 w 486"/>
                <a:gd name="T29" fmla="*/ 55 h 769"/>
                <a:gd name="T30" fmla="*/ 23 w 486"/>
                <a:gd name="T31" fmla="*/ 39 h 769"/>
                <a:gd name="T32" fmla="*/ 19 w 486"/>
                <a:gd name="T33" fmla="*/ 22 h 769"/>
                <a:gd name="T34" fmla="*/ 27 w 486"/>
                <a:gd name="T35" fmla="*/ 11 h 769"/>
                <a:gd name="T36" fmla="*/ 27 w 486"/>
                <a:gd name="T37" fmla="*/ 6 h 769"/>
                <a:gd name="T38" fmla="*/ 36 w 486"/>
                <a:gd name="T39" fmla="*/ 0 h 769"/>
                <a:gd name="T40" fmla="*/ 46 w 486"/>
                <a:gd name="T41" fmla="*/ 28 h 7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6"/>
                <a:gd name="T64" fmla="*/ 0 h 769"/>
                <a:gd name="T65" fmla="*/ 486 w 486"/>
                <a:gd name="T66" fmla="*/ 769 h 7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6" h="769">
                  <a:moveTo>
                    <a:pt x="181" y="109"/>
                  </a:moveTo>
                  <a:lnTo>
                    <a:pt x="252" y="132"/>
                  </a:lnTo>
                  <a:lnTo>
                    <a:pt x="270" y="153"/>
                  </a:lnTo>
                  <a:lnTo>
                    <a:pt x="360" y="176"/>
                  </a:lnTo>
                  <a:lnTo>
                    <a:pt x="486" y="264"/>
                  </a:lnTo>
                  <a:lnTo>
                    <a:pt x="486" y="704"/>
                  </a:lnTo>
                  <a:lnTo>
                    <a:pt x="343" y="704"/>
                  </a:lnTo>
                  <a:lnTo>
                    <a:pt x="325" y="748"/>
                  </a:lnTo>
                  <a:lnTo>
                    <a:pt x="37" y="769"/>
                  </a:lnTo>
                  <a:lnTo>
                    <a:pt x="37" y="528"/>
                  </a:lnTo>
                  <a:lnTo>
                    <a:pt x="37" y="484"/>
                  </a:lnTo>
                  <a:lnTo>
                    <a:pt x="0" y="440"/>
                  </a:lnTo>
                  <a:lnTo>
                    <a:pt x="53" y="394"/>
                  </a:lnTo>
                  <a:lnTo>
                    <a:pt x="53" y="264"/>
                  </a:lnTo>
                  <a:lnTo>
                    <a:pt x="53" y="220"/>
                  </a:lnTo>
                  <a:lnTo>
                    <a:pt x="90" y="153"/>
                  </a:lnTo>
                  <a:lnTo>
                    <a:pt x="73" y="88"/>
                  </a:lnTo>
                  <a:lnTo>
                    <a:pt x="108" y="44"/>
                  </a:lnTo>
                  <a:lnTo>
                    <a:pt x="108" y="21"/>
                  </a:lnTo>
                  <a:lnTo>
                    <a:pt x="144" y="0"/>
                  </a:lnTo>
                  <a:lnTo>
                    <a:pt x="181" y="10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25" name="Freeform 820"/>
          <p:cNvSpPr>
            <a:spLocks/>
          </p:cNvSpPr>
          <p:nvPr/>
        </p:nvSpPr>
        <p:spPr bwMode="auto">
          <a:xfrm>
            <a:off x="4529138" y="2374900"/>
            <a:ext cx="412750" cy="493713"/>
          </a:xfrm>
          <a:custGeom>
            <a:avLst/>
            <a:gdLst>
              <a:gd name="T0" fmla="*/ 203502373 w 520"/>
              <a:gd name="T1" fmla="*/ 13316715 h 620"/>
              <a:gd name="T2" fmla="*/ 281627229 w 520"/>
              <a:gd name="T3" fmla="*/ 69118225 h 620"/>
              <a:gd name="T4" fmla="*/ 292968324 w 520"/>
              <a:gd name="T5" fmla="*/ 126188265 h 620"/>
              <a:gd name="T6" fmla="*/ 315019483 w 520"/>
              <a:gd name="T7" fmla="*/ 168673845 h 620"/>
              <a:gd name="T8" fmla="*/ 305569100 w 520"/>
              <a:gd name="T9" fmla="*/ 196574989 h 620"/>
              <a:gd name="T10" fmla="*/ 305569100 w 520"/>
              <a:gd name="T11" fmla="*/ 251108007 h 620"/>
              <a:gd name="T12" fmla="*/ 327620258 w 520"/>
              <a:gd name="T13" fmla="*/ 336079166 h 620"/>
              <a:gd name="T14" fmla="*/ 327620258 w 520"/>
              <a:gd name="T15" fmla="*/ 350663601 h 620"/>
              <a:gd name="T16" fmla="*/ 270286929 w 520"/>
              <a:gd name="T17" fmla="*/ 365248037 h 620"/>
              <a:gd name="T18" fmla="*/ 157509344 w 520"/>
              <a:gd name="T19" fmla="*/ 378564745 h 620"/>
              <a:gd name="T20" fmla="*/ 124117885 w 520"/>
              <a:gd name="T21" fmla="*/ 393149181 h 620"/>
              <a:gd name="T22" fmla="*/ 66783737 w 520"/>
              <a:gd name="T23" fmla="*/ 350663601 h 620"/>
              <a:gd name="T24" fmla="*/ 33392265 w 520"/>
              <a:gd name="T25" fmla="*/ 336079166 h 620"/>
              <a:gd name="T26" fmla="*/ 21420927 w 520"/>
              <a:gd name="T27" fmla="*/ 308178022 h 620"/>
              <a:gd name="T28" fmla="*/ 21420927 w 520"/>
              <a:gd name="T29" fmla="*/ 251108007 h 620"/>
              <a:gd name="T30" fmla="*/ 0 w 520"/>
              <a:gd name="T31" fmla="*/ 196574989 h 620"/>
              <a:gd name="T32" fmla="*/ 11340304 w 520"/>
              <a:gd name="T33" fmla="*/ 126188265 h 620"/>
              <a:gd name="T34" fmla="*/ 44732566 w 520"/>
              <a:gd name="T35" fmla="*/ 83702661 h 620"/>
              <a:gd name="T36" fmla="*/ 57333354 w 520"/>
              <a:gd name="T37" fmla="*/ 41217069 h 620"/>
              <a:gd name="T38" fmla="*/ 90725607 w 520"/>
              <a:gd name="T39" fmla="*/ 13316715 h 620"/>
              <a:gd name="T40" fmla="*/ 112776790 w 520"/>
              <a:gd name="T41" fmla="*/ 0 h 620"/>
              <a:gd name="T42" fmla="*/ 157509344 w 520"/>
              <a:gd name="T43" fmla="*/ 13316715 h 620"/>
              <a:gd name="T44" fmla="*/ 203502373 w 520"/>
              <a:gd name="T45" fmla="*/ 13316715 h 6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20"/>
              <a:gd name="T70" fmla="*/ 0 h 620"/>
              <a:gd name="T71" fmla="*/ 520 w 520"/>
              <a:gd name="T72" fmla="*/ 620 h 6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20" h="620">
                <a:moveTo>
                  <a:pt x="323" y="21"/>
                </a:moveTo>
                <a:lnTo>
                  <a:pt x="447" y="109"/>
                </a:lnTo>
                <a:lnTo>
                  <a:pt x="465" y="199"/>
                </a:lnTo>
                <a:lnTo>
                  <a:pt x="500" y="266"/>
                </a:lnTo>
                <a:lnTo>
                  <a:pt x="485" y="310"/>
                </a:lnTo>
                <a:lnTo>
                  <a:pt x="485" y="396"/>
                </a:lnTo>
                <a:lnTo>
                  <a:pt x="520" y="530"/>
                </a:lnTo>
                <a:lnTo>
                  <a:pt x="520" y="553"/>
                </a:lnTo>
                <a:lnTo>
                  <a:pt x="429" y="576"/>
                </a:lnTo>
                <a:lnTo>
                  <a:pt x="250" y="597"/>
                </a:lnTo>
                <a:lnTo>
                  <a:pt x="197" y="620"/>
                </a:lnTo>
                <a:lnTo>
                  <a:pt x="106" y="553"/>
                </a:lnTo>
                <a:lnTo>
                  <a:pt x="53" y="530"/>
                </a:lnTo>
                <a:lnTo>
                  <a:pt x="34" y="486"/>
                </a:lnTo>
                <a:lnTo>
                  <a:pt x="34" y="396"/>
                </a:lnTo>
                <a:lnTo>
                  <a:pt x="0" y="310"/>
                </a:lnTo>
                <a:lnTo>
                  <a:pt x="18" y="199"/>
                </a:lnTo>
                <a:lnTo>
                  <a:pt x="71" y="132"/>
                </a:lnTo>
                <a:lnTo>
                  <a:pt x="91" y="65"/>
                </a:lnTo>
                <a:lnTo>
                  <a:pt x="144" y="21"/>
                </a:lnTo>
                <a:lnTo>
                  <a:pt x="179" y="0"/>
                </a:lnTo>
                <a:lnTo>
                  <a:pt x="250" y="21"/>
                </a:lnTo>
                <a:lnTo>
                  <a:pt x="323" y="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52" name="Group 823"/>
          <p:cNvGrpSpPr>
            <a:grpSpLocks/>
          </p:cNvGrpSpPr>
          <p:nvPr/>
        </p:nvGrpSpPr>
        <p:grpSpPr bwMode="auto">
          <a:xfrm>
            <a:off x="4529138" y="2374900"/>
            <a:ext cx="412750" cy="493713"/>
            <a:chOff x="2853" y="1496"/>
            <a:chExt cx="260" cy="311"/>
          </a:xfrm>
        </p:grpSpPr>
        <p:sp>
          <p:nvSpPr>
            <p:cNvPr id="4540" name="Freeform 821"/>
            <p:cNvSpPr>
              <a:spLocks/>
            </p:cNvSpPr>
            <p:nvPr/>
          </p:nvSpPr>
          <p:spPr bwMode="auto">
            <a:xfrm>
              <a:off x="2853" y="1496"/>
              <a:ext cx="260" cy="311"/>
            </a:xfrm>
            <a:custGeom>
              <a:avLst/>
              <a:gdLst>
                <a:gd name="T0" fmla="*/ 80 w 520"/>
                <a:gd name="T1" fmla="*/ 6 h 620"/>
                <a:gd name="T2" fmla="*/ 111 w 520"/>
                <a:gd name="T3" fmla="*/ 28 h 620"/>
                <a:gd name="T4" fmla="*/ 116 w 520"/>
                <a:gd name="T5" fmla="*/ 50 h 620"/>
                <a:gd name="T6" fmla="*/ 125 w 520"/>
                <a:gd name="T7" fmla="*/ 67 h 620"/>
                <a:gd name="T8" fmla="*/ 121 w 520"/>
                <a:gd name="T9" fmla="*/ 78 h 620"/>
                <a:gd name="T10" fmla="*/ 121 w 520"/>
                <a:gd name="T11" fmla="*/ 100 h 620"/>
                <a:gd name="T12" fmla="*/ 130 w 520"/>
                <a:gd name="T13" fmla="*/ 133 h 620"/>
                <a:gd name="T14" fmla="*/ 130 w 520"/>
                <a:gd name="T15" fmla="*/ 139 h 620"/>
                <a:gd name="T16" fmla="*/ 107 w 520"/>
                <a:gd name="T17" fmla="*/ 145 h 620"/>
                <a:gd name="T18" fmla="*/ 62 w 520"/>
                <a:gd name="T19" fmla="*/ 150 h 620"/>
                <a:gd name="T20" fmla="*/ 49 w 520"/>
                <a:gd name="T21" fmla="*/ 156 h 620"/>
                <a:gd name="T22" fmla="*/ 26 w 520"/>
                <a:gd name="T23" fmla="*/ 139 h 620"/>
                <a:gd name="T24" fmla="*/ 13 w 520"/>
                <a:gd name="T25" fmla="*/ 133 h 620"/>
                <a:gd name="T26" fmla="*/ 8 w 520"/>
                <a:gd name="T27" fmla="*/ 122 h 620"/>
                <a:gd name="T28" fmla="*/ 8 w 520"/>
                <a:gd name="T29" fmla="*/ 100 h 620"/>
                <a:gd name="T30" fmla="*/ 0 w 520"/>
                <a:gd name="T31" fmla="*/ 78 h 620"/>
                <a:gd name="T32" fmla="*/ 4 w 520"/>
                <a:gd name="T33" fmla="*/ 50 h 620"/>
                <a:gd name="T34" fmla="*/ 17 w 520"/>
                <a:gd name="T35" fmla="*/ 33 h 620"/>
                <a:gd name="T36" fmla="*/ 22 w 520"/>
                <a:gd name="T37" fmla="*/ 17 h 620"/>
                <a:gd name="T38" fmla="*/ 36 w 520"/>
                <a:gd name="T39" fmla="*/ 6 h 620"/>
                <a:gd name="T40" fmla="*/ 44 w 520"/>
                <a:gd name="T41" fmla="*/ 0 h 620"/>
                <a:gd name="T42" fmla="*/ 62 w 520"/>
                <a:gd name="T43" fmla="*/ 6 h 620"/>
                <a:gd name="T44" fmla="*/ 80 w 520"/>
                <a:gd name="T45" fmla="*/ 6 h 6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0"/>
                <a:gd name="T70" fmla="*/ 0 h 620"/>
                <a:gd name="T71" fmla="*/ 520 w 520"/>
                <a:gd name="T72" fmla="*/ 620 h 6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0" h="620">
                  <a:moveTo>
                    <a:pt x="323" y="21"/>
                  </a:moveTo>
                  <a:lnTo>
                    <a:pt x="447" y="109"/>
                  </a:lnTo>
                  <a:lnTo>
                    <a:pt x="465" y="199"/>
                  </a:lnTo>
                  <a:lnTo>
                    <a:pt x="500" y="266"/>
                  </a:lnTo>
                  <a:lnTo>
                    <a:pt x="485" y="310"/>
                  </a:lnTo>
                  <a:lnTo>
                    <a:pt x="485" y="396"/>
                  </a:lnTo>
                  <a:lnTo>
                    <a:pt x="520" y="530"/>
                  </a:lnTo>
                  <a:lnTo>
                    <a:pt x="520" y="553"/>
                  </a:lnTo>
                  <a:lnTo>
                    <a:pt x="429" y="576"/>
                  </a:lnTo>
                  <a:lnTo>
                    <a:pt x="250" y="597"/>
                  </a:lnTo>
                  <a:lnTo>
                    <a:pt x="197" y="620"/>
                  </a:lnTo>
                  <a:lnTo>
                    <a:pt x="106" y="553"/>
                  </a:lnTo>
                  <a:lnTo>
                    <a:pt x="53" y="530"/>
                  </a:lnTo>
                  <a:lnTo>
                    <a:pt x="34" y="486"/>
                  </a:lnTo>
                  <a:lnTo>
                    <a:pt x="34" y="396"/>
                  </a:lnTo>
                  <a:lnTo>
                    <a:pt x="0" y="310"/>
                  </a:lnTo>
                  <a:lnTo>
                    <a:pt x="18" y="199"/>
                  </a:lnTo>
                  <a:lnTo>
                    <a:pt x="71" y="132"/>
                  </a:lnTo>
                  <a:lnTo>
                    <a:pt x="91" y="65"/>
                  </a:lnTo>
                  <a:lnTo>
                    <a:pt x="144" y="21"/>
                  </a:lnTo>
                  <a:lnTo>
                    <a:pt x="179" y="0"/>
                  </a:lnTo>
                  <a:lnTo>
                    <a:pt x="250" y="21"/>
                  </a:lnTo>
                  <a:lnTo>
                    <a:pt x="323" y="21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Freeform 822"/>
            <p:cNvSpPr>
              <a:spLocks/>
            </p:cNvSpPr>
            <p:nvPr/>
          </p:nvSpPr>
          <p:spPr bwMode="auto">
            <a:xfrm>
              <a:off x="2853" y="1496"/>
              <a:ext cx="260" cy="311"/>
            </a:xfrm>
            <a:custGeom>
              <a:avLst/>
              <a:gdLst>
                <a:gd name="T0" fmla="*/ 80 w 520"/>
                <a:gd name="T1" fmla="*/ 6 h 620"/>
                <a:gd name="T2" fmla="*/ 111 w 520"/>
                <a:gd name="T3" fmla="*/ 28 h 620"/>
                <a:gd name="T4" fmla="*/ 116 w 520"/>
                <a:gd name="T5" fmla="*/ 50 h 620"/>
                <a:gd name="T6" fmla="*/ 125 w 520"/>
                <a:gd name="T7" fmla="*/ 67 h 620"/>
                <a:gd name="T8" fmla="*/ 121 w 520"/>
                <a:gd name="T9" fmla="*/ 78 h 620"/>
                <a:gd name="T10" fmla="*/ 121 w 520"/>
                <a:gd name="T11" fmla="*/ 100 h 620"/>
                <a:gd name="T12" fmla="*/ 130 w 520"/>
                <a:gd name="T13" fmla="*/ 133 h 620"/>
                <a:gd name="T14" fmla="*/ 130 w 520"/>
                <a:gd name="T15" fmla="*/ 139 h 620"/>
                <a:gd name="T16" fmla="*/ 107 w 520"/>
                <a:gd name="T17" fmla="*/ 145 h 620"/>
                <a:gd name="T18" fmla="*/ 62 w 520"/>
                <a:gd name="T19" fmla="*/ 150 h 620"/>
                <a:gd name="T20" fmla="*/ 49 w 520"/>
                <a:gd name="T21" fmla="*/ 156 h 620"/>
                <a:gd name="T22" fmla="*/ 26 w 520"/>
                <a:gd name="T23" fmla="*/ 139 h 620"/>
                <a:gd name="T24" fmla="*/ 13 w 520"/>
                <a:gd name="T25" fmla="*/ 133 h 620"/>
                <a:gd name="T26" fmla="*/ 8 w 520"/>
                <a:gd name="T27" fmla="*/ 122 h 620"/>
                <a:gd name="T28" fmla="*/ 8 w 520"/>
                <a:gd name="T29" fmla="*/ 100 h 620"/>
                <a:gd name="T30" fmla="*/ 0 w 520"/>
                <a:gd name="T31" fmla="*/ 78 h 620"/>
                <a:gd name="T32" fmla="*/ 4 w 520"/>
                <a:gd name="T33" fmla="*/ 50 h 620"/>
                <a:gd name="T34" fmla="*/ 17 w 520"/>
                <a:gd name="T35" fmla="*/ 33 h 620"/>
                <a:gd name="T36" fmla="*/ 22 w 520"/>
                <a:gd name="T37" fmla="*/ 17 h 620"/>
                <a:gd name="T38" fmla="*/ 36 w 520"/>
                <a:gd name="T39" fmla="*/ 6 h 620"/>
                <a:gd name="T40" fmla="*/ 44 w 520"/>
                <a:gd name="T41" fmla="*/ 0 h 620"/>
                <a:gd name="T42" fmla="*/ 62 w 520"/>
                <a:gd name="T43" fmla="*/ 6 h 620"/>
                <a:gd name="T44" fmla="*/ 80 w 520"/>
                <a:gd name="T45" fmla="*/ 6 h 6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0"/>
                <a:gd name="T70" fmla="*/ 0 h 620"/>
                <a:gd name="T71" fmla="*/ 520 w 520"/>
                <a:gd name="T72" fmla="*/ 620 h 6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0" h="620">
                  <a:moveTo>
                    <a:pt x="323" y="21"/>
                  </a:moveTo>
                  <a:lnTo>
                    <a:pt x="447" y="109"/>
                  </a:lnTo>
                  <a:lnTo>
                    <a:pt x="465" y="199"/>
                  </a:lnTo>
                  <a:lnTo>
                    <a:pt x="500" y="266"/>
                  </a:lnTo>
                  <a:lnTo>
                    <a:pt x="485" y="310"/>
                  </a:lnTo>
                  <a:lnTo>
                    <a:pt x="485" y="396"/>
                  </a:lnTo>
                  <a:lnTo>
                    <a:pt x="520" y="530"/>
                  </a:lnTo>
                  <a:lnTo>
                    <a:pt x="520" y="553"/>
                  </a:lnTo>
                  <a:lnTo>
                    <a:pt x="429" y="576"/>
                  </a:lnTo>
                  <a:lnTo>
                    <a:pt x="250" y="597"/>
                  </a:lnTo>
                  <a:lnTo>
                    <a:pt x="197" y="620"/>
                  </a:lnTo>
                  <a:lnTo>
                    <a:pt x="106" y="553"/>
                  </a:lnTo>
                  <a:lnTo>
                    <a:pt x="53" y="530"/>
                  </a:lnTo>
                  <a:lnTo>
                    <a:pt x="34" y="486"/>
                  </a:lnTo>
                  <a:lnTo>
                    <a:pt x="34" y="396"/>
                  </a:lnTo>
                  <a:lnTo>
                    <a:pt x="0" y="310"/>
                  </a:lnTo>
                  <a:lnTo>
                    <a:pt x="18" y="199"/>
                  </a:lnTo>
                  <a:lnTo>
                    <a:pt x="71" y="132"/>
                  </a:lnTo>
                  <a:lnTo>
                    <a:pt x="91" y="65"/>
                  </a:lnTo>
                  <a:lnTo>
                    <a:pt x="144" y="21"/>
                  </a:lnTo>
                  <a:lnTo>
                    <a:pt x="179" y="0"/>
                  </a:lnTo>
                  <a:lnTo>
                    <a:pt x="250" y="21"/>
                  </a:lnTo>
                  <a:lnTo>
                    <a:pt x="323" y="2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27" name="Freeform 824"/>
          <p:cNvSpPr>
            <a:spLocks/>
          </p:cNvSpPr>
          <p:nvPr/>
        </p:nvSpPr>
        <p:spPr bwMode="auto">
          <a:xfrm>
            <a:off x="3190875" y="2392363"/>
            <a:ext cx="527050" cy="614362"/>
          </a:xfrm>
          <a:custGeom>
            <a:avLst/>
            <a:gdLst>
              <a:gd name="T0" fmla="*/ 294228035 w 664"/>
              <a:gd name="T1" fmla="*/ 84643663 h 773"/>
              <a:gd name="T2" fmla="*/ 327620291 w 664"/>
              <a:gd name="T3" fmla="*/ 84643663 h 773"/>
              <a:gd name="T4" fmla="*/ 407005581 w 664"/>
              <a:gd name="T5" fmla="*/ 154758822 h 773"/>
              <a:gd name="T6" fmla="*/ 407005581 w 664"/>
              <a:gd name="T7" fmla="*/ 182552137 h 773"/>
              <a:gd name="T8" fmla="*/ 418345982 w 664"/>
              <a:gd name="T9" fmla="*/ 236875917 h 773"/>
              <a:gd name="T10" fmla="*/ 384953626 w 664"/>
              <a:gd name="T11" fmla="*/ 279197736 h 773"/>
              <a:gd name="T12" fmla="*/ 384953626 w 664"/>
              <a:gd name="T13" fmla="*/ 292462547 h 773"/>
              <a:gd name="T14" fmla="*/ 407005581 w 664"/>
              <a:gd name="T15" fmla="*/ 320256656 h 773"/>
              <a:gd name="T16" fmla="*/ 395664485 w 664"/>
              <a:gd name="T17" fmla="*/ 349312870 h 773"/>
              <a:gd name="T18" fmla="*/ 373613324 w 664"/>
              <a:gd name="T19" fmla="*/ 334784366 h 773"/>
              <a:gd name="T20" fmla="*/ 350301689 w 664"/>
              <a:gd name="T21" fmla="*/ 362578475 h 773"/>
              <a:gd name="T22" fmla="*/ 338961387 w 664"/>
              <a:gd name="T23" fmla="*/ 447222213 h 773"/>
              <a:gd name="T24" fmla="*/ 316279195 w 664"/>
              <a:gd name="T25" fmla="*/ 447222213 h 773"/>
              <a:gd name="T26" fmla="*/ 294228035 w 664"/>
              <a:gd name="T27" fmla="*/ 473751834 h 773"/>
              <a:gd name="T28" fmla="*/ 294228035 w 664"/>
              <a:gd name="T29" fmla="*/ 488280338 h 773"/>
              <a:gd name="T30" fmla="*/ 236894700 w 664"/>
              <a:gd name="T31" fmla="*/ 460487023 h 773"/>
              <a:gd name="T32" fmla="*/ 192162091 w 664"/>
              <a:gd name="T33" fmla="*/ 460487023 h 773"/>
              <a:gd name="T34" fmla="*/ 157509360 w 664"/>
              <a:gd name="T35" fmla="*/ 447222213 h 773"/>
              <a:gd name="T36" fmla="*/ 124117898 w 664"/>
              <a:gd name="T37" fmla="*/ 460487023 h 773"/>
              <a:gd name="T38" fmla="*/ 78124840 w 664"/>
              <a:gd name="T39" fmla="*/ 447222213 h 773"/>
              <a:gd name="T40" fmla="*/ 57333360 w 664"/>
              <a:gd name="T41" fmla="*/ 447222213 h 773"/>
              <a:gd name="T42" fmla="*/ 67413981 w 664"/>
              <a:gd name="T43" fmla="*/ 377106185 h 773"/>
              <a:gd name="T44" fmla="*/ 57333360 w 664"/>
              <a:gd name="T45" fmla="*/ 349312870 h 773"/>
              <a:gd name="T46" fmla="*/ 33392269 w 664"/>
              <a:gd name="T47" fmla="*/ 334784366 h 773"/>
              <a:gd name="T48" fmla="*/ 11341099 w 664"/>
              <a:gd name="T49" fmla="*/ 320256656 h 773"/>
              <a:gd name="T50" fmla="*/ 0 w 664"/>
              <a:gd name="T51" fmla="*/ 306991051 h 773"/>
              <a:gd name="T52" fmla="*/ 11341099 w 664"/>
              <a:gd name="T53" fmla="*/ 223611106 h 773"/>
              <a:gd name="T54" fmla="*/ 11341099 w 664"/>
              <a:gd name="T55" fmla="*/ 210345501 h 773"/>
              <a:gd name="T56" fmla="*/ 21421723 w 664"/>
              <a:gd name="T57" fmla="*/ 210345501 h 773"/>
              <a:gd name="T58" fmla="*/ 33392269 w 664"/>
              <a:gd name="T59" fmla="*/ 182552137 h 773"/>
              <a:gd name="T60" fmla="*/ 57333360 w 664"/>
              <a:gd name="T61" fmla="*/ 182552137 h 773"/>
              <a:gd name="T62" fmla="*/ 67413981 w 664"/>
              <a:gd name="T63" fmla="*/ 138967419 h 773"/>
              <a:gd name="T64" fmla="*/ 90725616 w 664"/>
              <a:gd name="T65" fmla="*/ 138967419 h 773"/>
              <a:gd name="T66" fmla="*/ 100806238 w 664"/>
              <a:gd name="T67" fmla="*/ 0 h 773"/>
              <a:gd name="T68" fmla="*/ 282887733 w 664"/>
              <a:gd name="T69" fmla="*/ 84643663 h 773"/>
              <a:gd name="T70" fmla="*/ 294228035 w 664"/>
              <a:gd name="T71" fmla="*/ 84643663 h 7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4"/>
              <a:gd name="T109" fmla="*/ 0 h 773"/>
              <a:gd name="T110" fmla="*/ 664 w 664"/>
              <a:gd name="T111" fmla="*/ 773 h 7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4" h="773">
                <a:moveTo>
                  <a:pt x="467" y="134"/>
                </a:moveTo>
                <a:lnTo>
                  <a:pt x="520" y="134"/>
                </a:lnTo>
                <a:lnTo>
                  <a:pt x="646" y="245"/>
                </a:lnTo>
                <a:lnTo>
                  <a:pt x="646" y="289"/>
                </a:lnTo>
                <a:lnTo>
                  <a:pt x="664" y="375"/>
                </a:lnTo>
                <a:lnTo>
                  <a:pt x="611" y="442"/>
                </a:lnTo>
                <a:lnTo>
                  <a:pt x="611" y="463"/>
                </a:lnTo>
                <a:lnTo>
                  <a:pt x="646" y="507"/>
                </a:lnTo>
                <a:lnTo>
                  <a:pt x="628" y="553"/>
                </a:lnTo>
                <a:lnTo>
                  <a:pt x="593" y="530"/>
                </a:lnTo>
                <a:lnTo>
                  <a:pt x="556" y="574"/>
                </a:lnTo>
                <a:lnTo>
                  <a:pt x="538" y="708"/>
                </a:lnTo>
                <a:lnTo>
                  <a:pt x="502" y="708"/>
                </a:lnTo>
                <a:lnTo>
                  <a:pt x="467" y="750"/>
                </a:lnTo>
                <a:lnTo>
                  <a:pt x="467" y="773"/>
                </a:lnTo>
                <a:lnTo>
                  <a:pt x="376" y="729"/>
                </a:lnTo>
                <a:lnTo>
                  <a:pt x="305" y="729"/>
                </a:lnTo>
                <a:lnTo>
                  <a:pt x="250" y="708"/>
                </a:lnTo>
                <a:lnTo>
                  <a:pt x="197" y="729"/>
                </a:lnTo>
                <a:lnTo>
                  <a:pt x="124" y="708"/>
                </a:lnTo>
                <a:lnTo>
                  <a:pt x="91" y="708"/>
                </a:lnTo>
                <a:lnTo>
                  <a:pt x="107" y="597"/>
                </a:lnTo>
                <a:lnTo>
                  <a:pt x="91" y="553"/>
                </a:lnTo>
                <a:lnTo>
                  <a:pt x="53" y="530"/>
                </a:lnTo>
                <a:lnTo>
                  <a:pt x="18" y="507"/>
                </a:lnTo>
                <a:lnTo>
                  <a:pt x="0" y="486"/>
                </a:lnTo>
                <a:lnTo>
                  <a:pt x="18" y="354"/>
                </a:lnTo>
                <a:lnTo>
                  <a:pt x="18" y="333"/>
                </a:lnTo>
                <a:lnTo>
                  <a:pt x="34" y="333"/>
                </a:lnTo>
                <a:lnTo>
                  <a:pt x="53" y="289"/>
                </a:lnTo>
                <a:lnTo>
                  <a:pt x="91" y="289"/>
                </a:lnTo>
                <a:lnTo>
                  <a:pt x="107" y="220"/>
                </a:lnTo>
                <a:lnTo>
                  <a:pt x="144" y="220"/>
                </a:lnTo>
                <a:lnTo>
                  <a:pt x="160" y="0"/>
                </a:lnTo>
                <a:lnTo>
                  <a:pt x="449" y="134"/>
                </a:lnTo>
                <a:lnTo>
                  <a:pt x="467" y="1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54" name="Group 827"/>
          <p:cNvGrpSpPr>
            <a:grpSpLocks/>
          </p:cNvGrpSpPr>
          <p:nvPr/>
        </p:nvGrpSpPr>
        <p:grpSpPr bwMode="auto">
          <a:xfrm>
            <a:off x="3190875" y="2392363"/>
            <a:ext cx="527050" cy="614362"/>
            <a:chOff x="2010" y="1507"/>
            <a:chExt cx="332" cy="387"/>
          </a:xfrm>
        </p:grpSpPr>
        <p:sp>
          <p:nvSpPr>
            <p:cNvPr id="4538" name="Freeform 825"/>
            <p:cNvSpPr>
              <a:spLocks/>
            </p:cNvSpPr>
            <p:nvPr/>
          </p:nvSpPr>
          <p:spPr bwMode="auto">
            <a:xfrm>
              <a:off x="2010" y="1507"/>
              <a:ext cx="332" cy="387"/>
            </a:xfrm>
            <a:custGeom>
              <a:avLst/>
              <a:gdLst>
                <a:gd name="T0" fmla="*/ 116 w 664"/>
                <a:gd name="T1" fmla="*/ 34 h 773"/>
                <a:gd name="T2" fmla="*/ 130 w 664"/>
                <a:gd name="T3" fmla="*/ 34 h 773"/>
                <a:gd name="T4" fmla="*/ 162 w 664"/>
                <a:gd name="T5" fmla="*/ 62 h 773"/>
                <a:gd name="T6" fmla="*/ 162 w 664"/>
                <a:gd name="T7" fmla="*/ 73 h 773"/>
                <a:gd name="T8" fmla="*/ 166 w 664"/>
                <a:gd name="T9" fmla="*/ 94 h 773"/>
                <a:gd name="T10" fmla="*/ 153 w 664"/>
                <a:gd name="T11" fmla="*/ 111 h 773"/>
                <a:gd name="T12" fmla="*/ 153 w 664"/>
                <a:gd name="T13" fmla="*/ 116 h 773"/>
                <a:gd name="T14" fmla="*/ 162 w 664"/>
                <a:gd name="T15" fmla="*/ 127 h 773"/>
                <a:gd name="T16" fmla="*/ 157 w 664"/>
                <a:gd name="T17" fmla="*/ 139 h 773"/>
                <a:gd name="T18" fmla="*/ 149 w 664"/>
                <a:gd name="T19" fmla="*/ 133 h 773"/>
                <a:gd name="T20" fmla="*/ 139 w 664"/>
                <a:gd name="T21" fmla="*/ 144 h 773"/>
                <a:gd name="T22" fmla="*/ 135 w 664"/>
                <a:gd name="T23" fmla="*/ 177 h 773"/>
                <a:gd name="T24" fmla="*/ 125 w 664"/>
                <a:gd name="T25" fmla="*/ 177 h 773"/>
                <a:gd name="T26" fmla="*/ 116 w 664"/>
                <a:gd name="T27" fmla="*/ 188 h 773"/>
                <a:gd name="T28" fmla="*/ 116 w 664"/>
                <a:gd name="T29" fmla="*/ 194 h 773"/>
                <a:gd name="T30" fmla="*/ 94 w 664"/>
                <a:gd name="T31" fmla="*/ 183 h 773"/>
                <a:gd name="T32" fmla="*/ 77 w 664"/>
                <a:gd name="T33" fmla="*/ 183 h 773"/>
                <a:gd name="T34" fmla="*/ 62 w 664"/>
                <a:gd name="T35" fmla="*/ 177 h 773"/>
                <a:gd name="T36" fmla="*/ 49 w 664"/>
                <a:gd name="T37" fmla="*/ 183 h 773"/>
                <a:gd name="T38" fmla="*/ 31 w 664"/>
                <a:gd name="T39" fmla="*/ 177 h 773"/>
                <a:gd name="T40" fmla="*/ 22 w 664"/>
                <a:gd name="T41" fmla="*/ 177 h 773"/>
                <a:gd name="T42" fmla="*/ 26 w 664"/>
                <a:gd name="T43" fmla="*/ 150 h 773"/>
                <a:gd name="T44" fmla="*/ 22 w 664"/>
                <a:gd name="T45" fmla="*/ 139 h 773"/>
                <a:gd name="T46" fmla="*/ 13 w 664"/>
                <a:gd name="T47" fmla="*/ 133 h 773"/>
                <a:gd name="T48" fmla="*/ 5 w 664"/>
                <a:gd name="T49" fmla="*/ 127 h 773"/>
                <a:gd name="T50" fmla="*/ 0 w 664"/>
                <a:gd name="T51" fmla="*/ 122 h 773"/>
                <a:gd name="T52" fmla="*/ 5 w 664"/>
                <a:gd name="T53" fmla="*/ 89 h 773"/>
                <a:gd name="T54" fmla="*/ 5 w 664"/>
                <a:gd name="T55" fmla="*/ 84 h 773"/>
                <a:gd name="T56" fmla="*/ 9 w 664"/>
                <a:gd name="T57" fmla="*/ 84 h 773"/>
                <a:gd name="T58" fmla="*/ 13 w 664"/>
                <a:gd name="T59" fmla="*/ 73 h 773"/>
                <a:gd name="T60" fmla="*/ 22 w 664"/>
                <a:gd name="T61" fmla="*/ 73 h 773"/>
                <a:gd name="T62" fmla="*/ 26 w 664"/>
                <a:gd name="T63" fmla="*/ 55 h 773"/>
                <a:gd name="T64" fmla="*/ 36 w 664"/>
                <a:gd name="T65" fmla="*/ 55 h 773"/>
                <a:gd name="T66" fmla="*/ 40 w 664"/>
                <a:gd name="T67" fmla="*/ 0 h 773"/>
                <a:gd name="T68" fmla="*/ 112 w 664"/>
                <a:gd name="T69" fmla="*/ 34 h 773"/>
                <a:gd name="T70" fmla="*/ 116 w 664"/>
                <a:gd name="T71" fmla="*/ 34 h 7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773"/>
                <a:gd name="T110" fmla="*/ 664 w 664"/>
                <a:gd name="T111" fmla="*/ 773 h 7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773">
                  <a:moveTo>
                    <a:pt x="467" y="134"/>
                  </a:moveTo>
                  <a:lnTo>
                    <a:pt x="520" y="134"/>
                  </a:lnTo>
                  <a:lnTo>
                    <a:pt x="646" y="245"/>
                  </a:lnTo>
                  <a:lnTo>
                    <a:pt x="646" y="289"/>
                  </a:lnTo>
                  <a:lnTo>
                    <a:pt x="664" y="375"/>
                  </a:lnTo>
                  <a:lnTo>
                    <a:pt x="611" y="442"/>
                  </a:lnTo>
                  <a:lnTo>
                    <a:pt x="611" y="463"/>
                  </a:lnTo>
                  <a:lnTo>
                    <a:pt x="646" y="507"/>
                  </a:lnTo>
                  <a:lnTo>
                    <a:pt x="628" y="553"/>
                  </a:lnTo>
                  <a:lnTo>
                    <a:pt x="593" y="530"/>
                  </a:lnTo>
                  <a:lnTo>
                    <a:pt x="556" y="574"/>
                  </a:lnTo>
                  <a:lnTo>
                    <a:pt x="538" y="708"/>
                  </a:lnTo>
                  <a:lnTo>
                    <a:pt x="502" y="708"/>
                  </a:lnTo>
                  <a:lnTo>
                    <a:pt x="467" y="750"/>
                  </a:lnTo>
                  <a:lnTo>
                    <a:pt x="467" y="773"/>
                  </a:lnTo>
                  <a:lnTo>
                    <a:pt x="376" y="729"/>
                  </a:lnTo>
                  <a:lnTo>
                    <a:pt x="305" y="729"/>
                  </a:lnTo>
                  <a:lnTo>
                    <a:pt x="250" y="708"/>
                  </a:lnTo>
                  <a:lnTo>
                    <a:pt x="197" y="729"/>
                  </a:lnTo>
                  <a:lnTo>
                    <a:pt x="124" y="708"/>
                  </a:lnTo>
                  <a:lnTo>
                    <a:pt x="91" y="708"/>
                  </a:lnTo>
                  <a:lnTo>
                    <a:pt x="107" y="597"/>
                  </a:lnTo>
                  <a:lnTo>
                    <a:pt x="91" y="553"/>
                  </a:lnTo>
                  <a:lnTo>
                    <a:pt x="53" y="530"/>
                  </a:lnTo>
                  <a:lnTo>
                    <a:pt x="18" y="507"/>
                  </a:lnTo>
                  <a:lnTo>
                    <a:pt x="0" y="486"/>
                  </a:lnTo>
                  <a:lnTo>
                    <a:pt x="18" y="354"/>
                  </a:lnTo>
                  <a:lnTo>
                    <a:pt x="18" y="333"/>
                  </a:lnTo>
                  <a:lnTo>
                    <a:pt x="34" y="333"/>
                  </a:lnTo>
                  <a:lnTo>
                    <a:pt x="53" y="289"/>
                  </a:lnTo>
                  <a:lnTo>
                    <a:pt x="91" y="289"/>
                  </a:lnTo>
                  <a:lnTo>
                    <a:pt x="107" y="220"/>
                  </a:lnTo>
                  <a:lnTo>
                    <a:pt x="144" y="220"/>
                  </a:lnTo>
                  <a:lnTo>
                    <a:pt x="160" y="0"/>
                  </a:lnTo>
                  <a:lnTo>
                    <a:pt x="449" y="134"/>
                  </a:lnTo>
                  <a:lnTo>
                    <a:pt x="467" y="134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Freeform 826"/>
            <p:cNvSpPr>
              <a:spLocks/>
            </p:cNvSpPr>
            <p:nvPr/>
          </p:nvSpPr>
          <p:spPr bwMode="auto">
            <a:xfrm>
              <a:off x="2010" y="1507"/>
              <a:ext cx="332" cy="387"/>
            </a:xfrm>
            <a:custGeom>
              <a:avLst/>
              <a:gdLst>
                <a:gd name="T0" fmla="*/ 116 w 664"/>
                <a:gd name="T1" fmla="*/ 34 h 773"/>
                <a:gd name="T2" fmla="*/ 130 w 664"/>
                <a:gd name="T3" fmla="*/ 34 h 773"/>
                <a:gd name="T4" fmla="*/ 162 w 664"/>
                <a:gd name="T5" fmla="*/ 62 h 773"/>
                <a:gd name="T6" fmla="*/ 162 w 664"/>
                <a:gd name="T7" fmla="*/ 73 h 773"/>
                <a:gd name="T8" fmla="*/ 166 w 664"/>
                <a:gd name="T9" fmla="*/ 94 h 773"/>
                <a:gd name="T10" fmla="*/ 153 w 664"/>
                <a:gd name="T11" fmla="*/ 111 h 773"/>
                <a:gd name="T12" fmla="*/ 153 w 664"/>
                <a:gd name="T13" fmla="*/ 116 h 773"/>
                <a:gd name="T14" fmla="*/ 162 w 664"/>
                <a:gd name="T15" fmla="*/ 127 h 773"/>
                <a:gd name="T16" fmla="*/ 157 w 664"/>
                <a:gd name="T17" fmla="*/ 139 h 773"/>
                <a:gd name="T18" fmla="*/ 149 w 664"/>
                <a:gd name="T19" fmla="*/ 133 h 773"/>
                <a:gd name="T20" fmla="*/ 139 w 664"/>
                <a:gd name="T21" fmla="*/ 144 h 773"/>
                <a:gd name="T22" fmla="*/ 135 w 664"/>
                <a:gd name="T23" fmla="*/ 177 h 773"/>
                <a:gd name="T24" fmla="*/ 125 w 664"/>
                <a:gd name="T25" fmla="*/ 177 h 773"/>
                <a:gd name="T26" fmla="*/ 116 w 664"/>
                <a:gd name="T27" fmla="*/ 188 h 773"/>
                <a:gd name="T28" fmla="*/ 116 w 664"/>
                <a:gd name="T29" fmla="*/ 194 h 773"/>
                <a:gd name="T30" fmla="*/ 94 w 664"/>
                <a:gd name="T31" fmla="*/ 183 h 773"/>
                <a:gd name="T32" fmla="*/ 77 w 664"/>
                <a:gd name="T33" fmla="*/ 183 h 773"/>
                <a:gd name="T34" fmla="*/ 62 w 664"/>
                <a:gd name="T35" fmla="*/ 177 h 773"/>
                <a:gd name="T36" fmla="*/ 49 w 664"/>
                <a:gd name="T37" fmla="*/ 183 h 773"/>
                <a:gd name="T38" fmla="*/ 31 w 664"/>
                <a:gd name="T39" fmla="*/ 177 h 773"/>
                <a:gd name="T40" fmla="*/ 22 w 664"/>
                <a:gd name="T41" fmla="*/ 177 h 773"/>
                <a:gd name="T42" fmla="*/ 26 w 664"/>
                <a:gd name="T43" fmla="*/ 150 h 773"/>
                <a:gd name="T44" fmla="*/ 22 w 664"/>
                <a:gd name="T45" fmla="*/ 139 h 773"/>
                <a:gd name="T46" fmla="*/ 13 w 664"/>
                <a:gd name="T47" fmla="*/ 133 h 773"/>
                <a:gd name="T48" fmla="*/ 5 w 664"/>
                <a:gd name="T49" fmla="*/ 127 h 773"/>
                <a:gd name="T50" fmla="*/ 0 w 664"/>
                <a:gd name="T51" fmla="*/ 122 h 773"/>
                <a:gd name="T52" fmla="*/ 5 w 664"/>
                <a:gd name="T53" fmla="*/ 89 h 773"/>
                <a:gd name="T54" fmla="*/ 5 w 664"/>
                <a:gd name="T55" fmla="*/ 84 h 773"/>
                <a:gd name="T56" fmla="*/ 9 w 664"/>
                <a:gd name="T57" fmla="*/ 84 h 773"/>
                <a:gd name="T58" fmla="*/ 13 w 664"/>
                <a:gd name="T59" fmla="*/ 73 h 773"/>
                <a:gd name="T60" fmla="*/ 22 w 664"/>
                <a:gd name="T61" fmla="*/ 73 h 773"/>
                <a:gd name="T62" fmla="*/ 26 w 664"/>
                <a:gd name="T63" fmla="*/ 55 h 773"/>
                <a:gd name="T64" fmla="*/ 36 w 664"/>
                <a:gd name="T65" fmla="*/ 55 h 773"/>
                <a:gd name="T66" fmla="*/ 40 w 664"/>
                <a:gd name="T67" fmla="*/ 0 h 773"/>
                <a:gd name="T68" fmla="*/ 112 w 664"/>
                <a:gd name="T69" fmla="*/ 34 h 773"/>
                <a:gd name="T70" fmla="*/ 116 w 664"/>
                <a:gd name="T71" fmla="*/ 34 h 7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773"/>
                <a:gd name="T110" fmla="*/ 664 w 664"/>
                <a:gd name="T111" fmla="*/ 773 h 7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773">
                  <a:moveTo>
                    <a:pt x="467" y="134"/>
                  </a:moveTo>
                  <a:lnTo>
                    <a:pt x="520" y="134"/>
                  </a:lnTo>
                  <a:lnTo>
                    <a:pt x="646" y="245"/>
                  </a:lnTo>
                  <a:lnTo>
                    <a:pt x="646" y="289"/>
                  </a:lnTo>
                  <a:lnTo>
                    <a:pt x="664" y="375"/>
                  </a:lnTo>
                  <a:lnTo>
                    <a:pt x="611" y="442"/>
                  </a:lnTo>
                  <a:lnTo>
                    <a:pt x="611" y="463"/>
                  </a:lnTo>
                  <a:lnTo>
                    <a:pt x="646" y="507"/>
                  </a:lnTo>
                  <a:lnTo>
                    <a:pt x="628" y="553"/>
                  </a:lnTo>
                  <a:lnTo>
                    <a:pt x="593" y="530"/>
                  </a:lnTo>
                  <a:lnTo>
                    <a:pt x="556" y="574"/>
                  </a:lnTo>
                  <a:lnTo>
                    <a:pt x="538" y="708"/>
                  </a:lnTo>
                  <a:lnTo>
                    <a:pt x="502" y="708"/>
                  </a:lnTo>
                  <a:lnTo>
                    <a:pt x="467" y="750"/>
                  </a:lnTo>
                  <a:lnTo>
                    <a:pt x="467" y="773"/>
                  </a:lnTo>
                  <a:lnTo>
                    <a:pt x="376" y="729"/>
                  </a:lnTo>
                  <a:lnTo>
                    <a:pt x="305" y="729"/>
                  </a:lnTo>
                  <a:lnTo>
                    <a:pt x="250" y="708"/>
                  </a:lnTo>
                  <a:lnTo>
                    <a:pt x="197" y="729"/>
                  </a:lnTo>
                  <a:lnTo>
                    <a:pt x="124" y="708"/>
                  </a:lnTo>
                  <a:lnTo>
                    <a:pt x="91" y="708"/>
                  </a:lnTo>
                  <a:lnTo>
                    <a:pt x="107" y="597"/>
                  </a:lnTo>
                  <a:lnTo>
                    <a:pt x="91" y="553"/>
                  </a:lnTo>
                  <a:lnTo>
                    <a:pt x="53" y="530"/>
                  </a:lnTo>
                  <a:lnTo>
                    <a:pt x="18" y="507"/>
                  </a:lnTo>
                  <a:lnTo>
                    <a:pt x="0" y="486"/>
                  </a:lnTo>
                  <a:lnTo>
                    <a:pt x="18" y="354"/>
                  </a:lnTo>
                  <a:lnTo>
                    <a:pt x="18" y="333"/>
                  </a:lnTo>
                  <a:lnTo>
                    <a:pt x="34" y="333"/>
                  </a:lnTo>
                  <a:lnTo>
                    <a:pt x="53" y="289"/>
                  </a:lnTo>
                  <a:lnTo>
                    <a:pt x="91" y="289"/>
                  </a:lnTo>
                  <a:lnTo>
                    <a:pt x="107" y="220"/>
                  </a:lnTo>
                  <a:lnTo>
                    <a:pt x="144" y="220"/>
                  </a:lnTo>
                  <a:lnTo>
                    <a:pt x="160" y="0"/>
                  </a:lnTo>
                  <a:lnTo>
                    <a:pt x="449" y="134"/>
                  </a:lnTo>
                  <a:lnTo>
                    <a:pt x="467" y="13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29" name="Freeform 828"/>
          <p:cNvSpPr>
            <a:spLocks/>
          </p:cNvSpPr>
          <p:nvPr/>
        </p:nvSpPr>
        <p:spPr bwMode="auto">
          <a:xfrm>
            <a:off x="5397500" y="2392363"/>
            <a:ext cx="368300" cy="614362"/>
          </a:xfrm>
          <a:custGeom>
            <a:avLst/>
            <a:gdLst>
              <a:gd name="T0" fmla="*/ 279162713 w 465"/>
              <a:gd name="T1" fmla="*/ 27793327 h 773"/>
              <a:gd name="T2" fmla="*/ 269753245 w 465"/>
              <a:gd name="T3" fmla="*/ 55586654 h 773"/>
              <a:gd name="T4" fmla="*/ 269753245 w 465"/>
              <a:gd name="T5" fmla="*/ 97908474 h 773"/>
              <a:gd name="T6" fmla="*/ 279162713 w 465"/>
              <a:gd name="T7" fmla="*/ 112437003 h 773"/>
              <a:gd name="T8" fmla="*/ 291709463 w 465"/>
              <a:gd name="T9" fmla="*/ 168023632 h 773"/>
              <a:gd name="T10" fmla="*/ 279162713 w 465"/>
              <a:gd name="T11" fmla="*/ 154758822 h 773"/>
              <a:gd name="T12" fmla="*/ 269753245 w 465"/>
              <a:gd name="T13" fmla="*/ 138967419 h 773"/>
              <a:gd name="T14" fmla="*/ 258461091 w 465"/>
              <a:gd name="T15" fmla="*/ 154758822 h 773"/>
              <a:gd name="T16" fmla="*/ 245914340 w 465"/>
              <a:gd name="T17" fmla="*/ 292462547 h 773"/>
              <a:gd name="T18" fmla="*/ 223957330 w 465"/>
              <a:gd name="T19" fmla="*/ 334784366 h 773"/>
              <a:gd name="T20" fmla="*/ 190081610 w 465"/>
              <a:gd name="T21" fmla="*/ 334784366 h 773"/>
              <a:gd name="T22" fmla="*/ 179416753 w 465"/>
              <a:gd name="T23" fmla="*/ 362578475 h 773"/>
              <a:gd name="T24" fmla="*/ 179416753 w 465"/>
              <a:gd name="T25" fmla="*/ 391634689 h 773"/>
              <a:gd name="T26" fmla="*/ 179416753 w 465"/>
              <a:gd name="T27" fmla="*/ 403636601 h 773"/>
              <a:gd name="T28" fmla="*/ 156833237 w 465"/>
              <a:gd name="T29" fmla="*/ 432693709 h 773"/>
              <a:gd name="T30" fmla="*/ 156833237 w 465"/>
              <a:gd name="T31" fmla="*/ 460487023 h 773"/>
              <a:gd name="T32" fmla="*/ 133621631 w 465"/>
              <a:gd name="T33" fmla="*/ 460487023 h 773"/>
              <a:gd name="T34" fmla="*/ 133621631 w 465"/>
              <a:gd name="T35" fmla="*/ 432693709 h 773"/>
              <a:gd name="T36" fmla="*/ 123584072 w 465"/>
              <a:gd name="T37" fmla="*/ 419428103 h 773"/>
              <a:gd name="T38" fmla="*/ 89081079 w 465"/>
              <a:gd name="T39" fmla="*/ 447222213 h 773"/>
              <a:gd name="T40" fmla="*/ 89081079 w 465"/>
              <a:gd name="T41" fmla="*/ 488280338 h 773"/>
              <a:gd name="T42" fmla="*/ 44540539 w 465"/>
              <a:gd name="T43" fmla="*/ 473751834 h 773"/>
              <a:gd name="T44" fmla="*/ 22584315 w 465"/>
              <a:gd name="T45" fmla="*/ 473751834 h 773"/>
              <a:gd name="T46" fmla="*/ 0 w 465"/>
              <a:gd name="T47" fmla="*/ 447222213 h 773"/>
              <a:gd name="T48" fmla="*/ 0 w 465"/>
              <a:gd name="T49" fmla="*/ 419428103 h 773"/>
              <a:gd name="T50" fmla="*/ 11292157 w 465"/>
              <a:gd name="T51" fmla="*/ 377106185 h 773"/>
              <a:gd name="T52" fmla="*/ 11292157 w 465"/>
              <a:gd name="T53" fmla="*/ 320256656 h 773"/>
              <a:gd name="T54" fmla="*/ 22584315 w 465"/>
              <a:gd name="T55" fmla="*/ 292462547 h 773"/>
              <a:gd name="T56" fmla="*/ 55832706 w 465"/>
              <a:gd name="T57" fmla="*/ 279197736 h 773"/>
              <a:gd name="T58" fmla="*/ 156833237 w 465"/>
              <a:gd name="T59" fmla="*/ 43585525 h 773"/>
              <a:gd name="T60" fmla="*/ 202628360 w 465"/>
              <a:gd name="T61" fmla="*/ 27793327 h 773"/>
              <a:gd name="T62" fmla="*/ 235876782 w 465"/>
              <a:gd name="T63" fmla="*/ 0 h 773"/>
              <a:gd name="T64" fmla="*/ 258461091 w 465"/>
              <a:gd name="T65" fmla="*/ 27793327 h 773"/>
              <a:gd name="T66" fmla="*/ 279162713 w 465"/>
              <a:gd name="T67" fmla="*/ 27793327 h 7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65"/>
              <a:gd name="T103" fmla="*/ 0 h 773"/>
              <a:gd name="T104" fmla="*/ 465 w 465"/>
              <a:gd name="T105" fmla="*/ 773 h 7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65" h="773">
                <a:moveTo>
                  <a:pt x="445" y="44"/>
                </a:moveTo>
                <a:lnTo>
                  <a:pt x="430" y="88"/>
                </a:lnTo>
                <a:lnTo>
                  <a:pt x="430" y="155"/>
                </a:lnTo>
                <a:lnTo>
                  <a:pt x="445" y="178"/>
                </a:lnTo>
                <a:lnTo>
                  <a:pt x="465" y="266"/>
                </a:lnTo>
                <a:lnTo>
                  <a:pt x="445" y="245"/>
                </a:lnTo>
                <a:lnTo>
                  <a:pt x="430" y="220"/>
                </a:lnTo>
                <a:lnTo>
                  <a:pt x="412" y="245"/>
                </a:lnTo>
                <a:lnTo>
                  <a:pt x="392" y="463"/>
                </a:lnTo>
                <a:lnTo>
                  <a:pt x="357" y="530"/>
                </a:lnTo>
                <a:lnTo>
                  <a:pt x="303" y="530"/>
                </a:lnTo>
                <a:lnTo>
                  <a:pt x="286" y="574"/>
                </a:lnTo>
                <a:lnTo>
                  <a:pt x="286" y="620"/>
                </a:lnTo>
                <a:lnTo>
                  <a:pt x="286" y="639"/>
                </a:lnTo>
                <a:lnTo>
                  <a:pt x="250" y="685"/>
                </a:lnTo>
                <a:lnTo>
                  <a:pt x="250" y="729"/>
                </a:lnTo>
                <a:lnTo>
                  <a:pt x="213" y="729"/>
                </a:lnTo>
                <a:lnTo>
                  <a:pt x="213" y="685"/>
                </a:lnTo>
                <a:lnTo>
                  <a:pt x="197" y="664"/>
                </a:lnTo>
                <a:lnTo>
                  <a:pt x="142" y="708"/>
                </a:lnTo>
                <a:lnTo>
                  <a:pt x="142" y="773"/>
                </a:lnTo>
                <a:lnTo>
                  <a:pt x="71" y="750"/>
                </a:lnTo>
                <a:lnTo>
                  <a:pt x="36" y="750"/>
                </a:lnTo>
                <a:lnTo>
                  <a:pt x="0" y="708"/>
                </a:lnTo>
                <a:lnTo>
                  <a:pt x="0" y="664"/>
                </a:lnTo>
                <a:lnTo>
                  <a:pt x="18" y="597"/>
                </a:lnTo>
                <a:lnTo>
                  <a:pt x="18" y="507"/>
                </a:lnTo>
                <a:lnTo>
                  <a:pt x="36" y="463"/>
                </a:lnTo>
                <a:lnTo>
                  <a:pt x="89" y="442"/>
                </a:lnTo>
                <a:lnTo>
                  <a:pt x="250" y="69"/>
                </a:lnTo>
                <a:lnTo>
                  <a:pt x="323" y="44"/>
                </a:lnTo>
                <a:lnTo>
                  <a:pt x="376" y="0"/>
                </a:lnTo>
                <a:lnTo>
                  <a:pt x="412" y="44"/>
                </a:lnTo>
                <a:lnTo>
                  <a:pt x="445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56" name="Group 831"/>
          <p:cNvGrpSpPr>
            <a:grpSpLocks/>
          </p:cNvGrpSpPr>
          <p:nvPr/>
        </p:nvGrpSpPr>
        <p:grpSpPr bwMode="auto">
          <a:xfrm>
            <a:off x="5397500" y="2392363"/>
            <a:ext cx="368300" cy="614362"/>
            <a:chOff x="3400" y="1507"/>
            <a:chExt cx="232" cy="387"/>
          </a:xfrm>
        </p:grpSpPr>
        <p:sp>
          <p:nvSpPr>
            <p:cNvPr id="4536" name="Freeform 829"/>
            <p:cNvSpPr>
              <a:spLocks/>
            </p:cNvSpPr>
            <p:nvPr/>
          </p:nvSpPr>
          <p:spPr bwMode="auto">
            <a:xfrm>
              <a:off x="3400" y="1507"/>
              <a:ext cx="232" cy="387"/>
            </a:xfrm>
            <a:custGeom>
              <a:avLst/>
              <a:gdLst>
                <a:gd name="T0" fmla="*/ 111 w 465"/>
                <a:gd name="T1" fmla="*/ 11 h 773"/>
                <a:gd name="T2" fmla="*/ 107 w 465"/>
                <a:gd name="T3" fmla="*/ 22 h 773"/>
                <a:gd name="T4" fmla="*/ 107 w 465"/>
                <a:gd name="T5" fmla="*/ 39 h 773"/>
                <a:gd name="T6" fmla="*/ 111 w 465"/>
                <a:gd name="T7" fmla="*/ 45 h 773"/>
                <a:gd name="T8" fmla="*/ 116 w 465"/>
                <a:gd name="T9" fmla="*/ 67 h 773"/>
                <a:gd name="T10" fmla="*/ 111 w 465"/>
                <a:gd name="T11" fmla="*/ 62 h 773"/>
                <a:gd name="T12" fmla="*/ 107 w 465"/>
                <a:gd name="T13" fmla="*/ 55 h 773"/>
                <a:gd name="T14" fmla="*/ 103 w 465"/>
                <a:gd name="T15" fmla="*/ 62 h 773"/>
                <a:gd name="T16" fmla="*/ 98 w 465"/>
                <a:gd name="T17" fmla="*/ 116 h 773"/>
                <a:gd name="T18" fmla="*/ 89 w 465"/>
                <a:gd name="T19" fmla="*/ 133 h 773"/>
                <a:gd name="T20" fmla="*/ 75 w 465"/>
                <a:gd name="T21" fmla="*/ 133 h 773"/>
                <a:gd name="T22" fmla="*/ 71 w 465"/>
                <a:gd name="T23" fmla="*/ 144 h 773"/>
                <a:gd name="T24" fmla="*/ 71 w 465"/>
                <a:gd name="T25" fmla="*/ 155 h 773"/>
                <a:gd name="T26" fmla="*/ 71 w 465"/>
                <a:gd name="T27" fmla="*/ 160 h 773"/>
                <a:gd name="T28" fmla="*/ 62 w 465"/>
                <a:gd name="T29" fmla="*/ 172 h 773"/>
                <a:gd name="T30" fmla="*/ 62 w 465"/>
                <a:gd name="T31" fmla="*/ 183 h 773"/>
                <a:gd name="T32" fmla="*/ 53 w 465"/>
                <a:gd name="T33" fmla="*/ 183 h 773"/>
                <a:gd name="T34" fmla="*/ 53 w 465"/>
                <a:gd name="T35" fmla="*/ 172 h 773"/>
                <a:gd name="T36" fmla="*/ 49 w 465"/>
                <a:gd name="T37" fmla="*/ 166 h 773"/>
                <a:gd name="T38" fmla="*/ 35 w 465"/>
                <a:gd name="T39" fmla="*/ 177 h 773"/>
                <a:gd name="T40" fmla="*/ 35 w 465"/>
                <a:gd name="T41" fmla="*/ 194 h 773"/>
                <a:gd name="T42" fmla="*/ 17 w 465"/>
                <a:gd name="T43" fmla="*/ 188 h 773"/>
                <a:gd name="T44" fmla="*/ 9 w 465"/>
                <a:gd name="T45" fmla="*/ 188 h 773"/>
                <a:gd name="T46" fmla="*/ 0 w 465"/>
                <a:gd name="T47" fmla="*/ 177 h 773"/>
                <a:gd name="T48" fmla="*/ 0 w 465"/>
                <a:gd name="T49" fmla="*/ 166 h 773"/>
                <a:gd name="T50" fmla="*/ 4 w 465"/>
                <a:gd name="T51" fmla="*/ 150 h 773"/>
                <a:gd name="T52" fmla="*/ 4 w 465"/>
                <a:gd name="T53" fmla="*/ 127 h 773"/>
                <a:gd name="T54" fmla="*/ 9 w 465"/>
                <a:gd name="T55" fmla="*/ 116 h 773"/>
                <a:gd name="T56" fmla="*/ 22 w 465"/>
                <a:gd name="T57" fmla="*/ 111 h 773"/>
                <a:gd name="T58" fmla="*/ 62 w 465"/>
                <a:gd name="T59" fmla="*/ 18 h 773"/>
                <a:gd name="T60" fmla="*/ 80 w 465"/>
                <a:gd name="T61" fmla="*/ 11 h 773"/>
                <a:gd name="T62" fmla="*/ 94 w 465"/>
                <a:gd name="T63" fmla="*/ 0 h 773"/>
                <a:gd name="T64" fmla="*/ 103 w 465"/>
                <a:gd name="T65" fmla="*/ 11 h 773"/>
                <a:gd name="T66" fmla="*/ 111 w 465"/>
                <a:gd name="T67" fmla="*/ 11 h 7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5"/>
                <a:gd name="T103" fmla="*/ 0 h 773"/>
                <a:gd name="T104" fmla="*/ 465 w 465"/>
                <a:gd name="T105" fmla="*/ 773 h 7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5" h="773">
                  <a:moveTo>
                    <a:pt x="445" y="44"/>
                  </a:moveTo>
                  <a:lnTo>
                    <a:pt x="430" y="88"/>
                  </a:lnTo>
                  <a:lnTo>
                    <a:pt x="430" y="155"/>
                  </a:lnTo>
                  <a:lnTo>
                    <a:pt x="445" y="178"/>
                  </a:lnTo>
                  <a:lnTo>
                    <a:pt x="465" y="266"/>
                  </a:lnTo>
                  <a:lnTo>
                    <a:pt x="445" y="245"/>
                  </a:lnTo>
                  <a:lnTo>
                    <a:pt x="430" y="220"/>
                  </a:lnTo>
                  <a:lnTo>
                    <a:pt x="412" y="245"/>
                  </a:lnTo>
                  <a:lnTo>
                    <a:pt x="392" y="463"/>
                  </a:lnTo>
                  <a:lnTo>
                    <a:pt x="357" y="530"/>
                  </a:lnTo>
                  <a:lnTo>
                    <a:pt x="303" y="530"/>
                  </a:lnTo>
                  <a:lnTo>
                    <a:pt x="286" y="574"/>
                  </a:lnTo>
                  <a:lnTo>
                    <a:pt x="286" y="620"/>
                  </a:lnTo>
                  <a:lnTo>
                    <a:pt x="286" y="639"/>
                  </a:lnTo>
                  <a:lnTo>
                    <a:pt x="250" y="685"/>
                  </a:lnTo>
                  <a:lnTo>
                    <a:pt x="250" y="729"/>
                  </a:lnTo>
                  <a:lnTo>
                    <a:pt x="213" y="729"/>
                  </a:lnTo>
                  <a:lnTo>
                    <a:pt x="213" y="685"/>
                  </a:lnTo>
                  <a:lnTo>
                    <a:pt x="197" y="664"/>
                  </a:lnTo>
                  <a:lnTo>
                    <a:pt x="142" y="708"/>
                  </a:lnTo>
                  <a:lnTo>
                    <a:pt x="142" y="773"/>
                  </a:lnTo>
                  <a:lnTo>
                    <a:pt x="71" y="750"/>
                  </a:lnTo>
                  <a:lnTo>
                    <a:pt x="36" y="750"/>
                  </a:lnTo>
                  <a:lnTo>
                    <a:pt x="0" y="708"/>
                  </a:lnTo>
                  <a:lnTo>
                    <a:pt x="0" y="664"/>
                  </a:lnTo>
                  <a:lnTo>
                    <a:pt x="18" y="597"/>
                  </a:lnTo>
                  <a:lnTo>
                    <a:pt x="18" y="507"/>
                  </a:lnTo>
                  <a:lnTo>
                    <a:pt x="36" y="463"/>
                  </a:lnTo>
                  <a:lnTo>
                    <a:pt x="89" y="442"/>
                  </a:lnTo>
                  <a:lnTo>
                    <a:pt x="250" y="69"/>
                  </a:lnTo>
                  <a:lnTo>
                    <a:pt x="323" y="44"/>
                  </a:lnTo>
                  <a:lnTo>
                    <a:pt x="376" y="0"/>
                  </a:lnTo>
                  <a:lnTo>
                    <a:pt x="412" y="44"/>
                  </a:lnTo>
                  <a:lnTo>
                    <a:pt x="445" y="4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Freeform 830"/>
            <p:cNvSpPr>
              <a:spLocks/>
            </p:cNvSpPr>
            <p:nvPr/>
          </p:nvSpPr>
          <p:spPr bwMode="auto">
            <a:xfrm>
              <a:off x="3400" y="1507"/>
              <a:ext cx="232" cy="387"/>
            </a:xfrm>
            <a:custGeom>
              <a:avLst/>
              <a:gdLst>
                <a:gd name="T0" fmla="*/ 111 w 465"/>
                <a:gd name="T1" fmla="*/ 11 h 773"/>
                <a:gd name="T2" fmla="*/ 107 w 465"/>
                <a:gd name="T3" fmla="*/ 22 h 773"/>
                <a:gd name="T4" fmla="*/ 107 w 465"/>
                <a:gd name="T5" fmla="*/ 39 h 773"/>
                <a:gd name="T6" fmla="*/ 111 w 465"/>
                <a:gd name="T7" fmla="*/ 45 h 773"/>
                <a:gd name="T8" fmla="*/ 116 w 465"/>
                <a:gd name="T9" fmla="*/ 67 h 773"/>
                <a:gd name="T10" fmla="*/ 111 w 465"/>
                <a:gd name="T11" fmla="*/ 62 h 773"/>
                <a:gd name="T12" fmla="*/ 107 w 465"/>
                <a:gd name="T13" fmla="*/ 55 h 773"/>
                <a:gd name="T14" fmla="*/ 103 w 465"/>
                <a:gd name="T15" fmla="*/ 62 h 773"/>
                <a:gd name="T16" fmla="*/ 98 w 465"/>
                <a:gd name="T17" fmla="*/ 116 h 773"/>
                <a:gd name="T18" fmla="*/ 89 w 465"/>
                <a:gd name="T19" fmla="*/ 133 h 773"/>
                <a:gd name="T20" fmla="*/ 75 w 465"/>
                <a:gd name="T21" fmla="*/ 133 h 773"/>
                <a:gd name="T22" fmla="*/ 71 w 465"/>
                <a:gd name="T23" fmla="*/ 144 h 773"/>
                <a:gd name="T24" fmla="*/ 71 w 465"/>
                <a:gd name="T25" fmla="*/ 155 h 773"/>
                <a:gd name="T26" fmla="*/ 71 w 465"/>
                <a:gd name="T27" fmla="*/ 160 h 773"/>
                <a:gd name="T28" fmla="*/ 62 w 465"/>
                <a:gd name="T29" fmla="*/ 172 h 773"/>
                <a:gd name="T30" fmla="*/ 62 w 465"/>
                <a:gd name="T31" fmla="*/ 183 h 773"/>
                <a:gd name="T32" fmla="*/ 53 w 465"/>
                <a:gd name="T33" fmla="*/ 183 h 773"/>
                <a:gd name="T34" fmla="*/ 53 w 465"/>
                <a:gd name="T35" fmla="*/ 172 h 773"/>
                <a:gd name="T36" fmla="*/ 49 w 465"/>
                <a:gd name="T37" fmla="*/ 166 h 773"/>
                <a:gd name="T38" fmla="*/ 35 w 465"/>
                <a:gd name="T39" fmla="*/ 177 h 773"/>
                <a:gd name="T40" fmla="*/ 35 w 465"/>
                <a:gd name="T41" fmla="*/ 194 h 773"/>
                <a:gd name="T42" fmla="*/ 17 w 465"/>
                <a:gd name="T43" fmla="*/ 188 h 773"/>
                <a:gd name="T44" fmla="*/ 9 w 465"/>
                <a:gd name="T45" fmla="*/ 188 h 773"/>
                <a:gd name="T46" fmla="*/ 0 w 465"/>
                <a:gd name="T47" fmla="*/ 177 h 773"/>
                <a:gd name="T48" fmla="*/ 0 w 465"/>
                <a:gd name="T49" fmla="*/ 166 h 773"/>
                <a:gd name="T50" fmla="*/ 4 w 465"/>
                <a:gd name="T51" fmla="*/ 150 h 773"/>
                <a:gd name="T52" fmla="*/ 4 w 465"/>
                <a:gd name="T53" fmla="*/ 127 h 773"/>
                <a:gd name="T54" fmla="*/ 9 w 465"/>
                <a:gd name="T55" fmla="*/ 116 h 773"/>
                <a:gd name="T56" fmla="*/ 22 w 465"/>
                <a:gd name="T57" fmla="*/ 111 h 773"/>
                <a:gd name="T58" fmla="*/ 62 w 465"/>
                <a:gd name="T59" fmla="*/ 18 h 773"/>
                <a:gd name="T60" fmla="*/ 80 w 465"/>
                <a:gd name="T61" fmla="*/ 11 h 773"/>
                <a:gd name="T62" fmla="*/ 94 w 465"/>
                <a:gd name="T63" fmla="*/ 0 h 773"/>
                <a:gd name="T64" fmla="*/ 103 w 465"/>
                <a:gd name="T65" fmla="*/ 11 h 773"/>
                <a:gd name="T66" fmla="*/ 111 w 465"/>
                <a:gd name="T67" fmla="*/ 11 h 7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5"/>
                <a:gd name="T103" fmla="*/ 0 h 773"/>
                <a:gd name="T104" fmla="*/ 465 w 465"/>
                <a:gd name="T105" fmla="*/ 773 h 7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5" h="773">
                  <a:moveTo>
                    <a:pt x="445" y="44"/>
                  </a:moveTo>
                  <a:lnTo>
                    <a:pt x="430" y="88"/>
                  </a:lnTo>
                  <a:lnTo>
                    <a:pt x="430" y="155"/>
                  </a:lnTo>
                  <a:lnTo>
                    <a:pt x="445" y="178"/>
                  </a:lnTo>
                  <a:lnTo>
                    <a:pt x="465" y="266"/>
                  </a:lnTo>
                  <a:lnTo>
                    <a:pt x="445" y="245"/>
                  </a:lnTo>
                  <a:lnTo>
                    <a:pt x="430" y="220"/>
                  </a:lnTo>
                  <a:lnTo>
                    <a:pt x="412" y="245"/>
                  </a:lnTo>
                  <a:lnTo>
                    <a:pt x="392" y="463"/>
                  </a:lnTo>
                  <a:lnTo>
                    <a:pt x="357" y="530"/>
                  </a:lnTo>
                  <a:lnTo>
                    <a:pt x="303" y="530"/>
                  </a:lnTo>
                  <a:lnTo>
                    <a:pt x="286" y="574"/>
                  </a:lnTo>
                  <a:lnTo>
                    <a:pt x="286" y="620"/>
                  </a:lnTo>
                  <a:lnTo>
                    <a:pt x="286" y="639"/>
                  </a:lnTo>
                  <a:lnTo>
                    <a:pt x="250" y="685"/>
                  </a:lnTo>
                  <a:lnTo>
                    <a:pt x="250" y="729"/>
                  </a:lnTo>
                  <a:lnTo>
                    <a:pt x="213" y="729"/>
                  </a:lnTo>
                  <a:lnTo>
                    <a:pt x="213" y="685"/>
                  </a:lnTo>
                  <a:lnTo>
                    <a:pt x="197" y="664"/>
                  </a:lnTo>
                  <a:lnTo>
                    <a:pt x="142" y="708"/>
                  </a:lnTo>
                  <a:lnTo>
                    <a:pt x="142" y="773"/>
                  </a:lnTo>
                  <a:lnTo>
                    <a:pt x="71" y="750"/>
                  </a:lnTo>
                  <a:lnTo>
                    <a:pt x="36" y="750"/>
                  </a:lnTo>
                  <a:lnTo>
                    <a:pt x="0" y="708"/>
                  </a:lnTo>
                  <a:lnTo>
                    <a:pt x="0" y="664"/>
                  </a:lnTo>
                  <a:lnTo>
                    <a:pt x="18" y="597"/>
                  </a:lnTo>
                  <a:lnTo>
                    <a:pt x="18" y="507"/>
                  </a:lnTo>
                  <a:lnTo>
                    <a:pt x="36" y="463"/>
                  </a:lnTo>
                  <a:lnTo>
                    <a:pt x="89" y="442"/>
                  </a:lnTo>
                  <a:lnTo>
                    <a:pt x="250" y="69"/>
                  </a:lnTo>
                  <a:lnTo>
                    <a:pt x="323" y="44"/>
                  </a:lnTo>
                  <a:lnTo>
                    <a:pt x="376" y="0"/>
                  </a:lnTo>
                  <a:lnTo>
                    <a:pt x="412" y="44"/>
                  </a:lnTo>
                  <a:lnTo>
                    <a:pt x="445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31" name="Freeform 832"/>
          <p:cNvSpPr>
            <a:spLocks/>
          </p:cNvSpPr>
          <p:nvPr/>
        </p:nvSpPr>
        <p:spPr bwMode="auto">
          <a:xfrm>
            <a:off x="4911725" y="2392363"/>
            <a:ext cx="314325" cy="420687"/>
          </a:xfrm>
          <a:custGeom>
            <a:avLst/>
            <a:gdLst>
              <a:gd name="T0" fmla="*/ 250127125 w 395"/>
              <a:gd name="T1" fmla="*/ 84424723 h 530"/>
              <a:gd name="T2" fmla="*/ 193136389 w 395"/>
              <a:gd name="T3" fmla="*/ 223033163 h 530"/>
              <a:gd name="T4" fmla="*/ 159574447 w 395"/>
              <a:gd name="T5" fmla="*/ 250754836 h 530"/>
              <a:gd name="T6" fmla="*/ 146909939 w 395"/>
              <a:gd name="T7" fmla="*/ 306198182 h 530"/>
              <a:gd name="T8" fmla="*/ 103217161 w 395"/>
              <a:gd name="T9" fmla="*/ 333919855 h 530"/>
              <a:gd name="T10" fmla="*/ 45593039 w 395"/>
              <a:gd name="T11" fmla="*/ 333919855 h 530"/>
              <a:gd name="T12" fmla="*/ 22163493 w 395"/>
              <a:gd name="T13" fmla="*/ 195311440 h 530"/>
              <a:gd name="T14" fmla="*/ 33561159 w 395"/>
              <a:gd name="T15" fmla="*/ 166330088 h 530"/>
              <a:gd name="T16" fmla="*/ 22163493 w 395"/>
              <a:gd name="T17" fmla="*/ 125377418 h 530"/>
              <a:gd name="T18" fmla="*/ 0 w 395"/>
              <a:gd name="T19" fmla="*/ 97655720 h 530"/>
              <a:gd name="T20" fmla="*/ 10765034 w 395"/>
              <a:gd name="T21" fmla="*/ 55443371 h 530"/>
              <a:gd name="T22" fmla="*/ 56990711 w 395"/>
              <a:gd name="T23" fmla="*/ 69934047 h 530"/>
              <a:gd name="T24" fmla="*/ 79787622 w 395"/>
              <a:gd name="T25" fmla="*/ 43472834 h 530"/>
              <a:gd name="T26" fmla="*/ 103217161 w 395"/>
              <a:gd name="T27" fmla="*/ 43472834 h 530"/>
              <a:gd name="T28" fmla="*/ 113348793 w 395"/>
              <a:gd name="T29" fmla="*/ 27721685 h 530"/>
              <a:gd name="T30" fmla="*/ 183004783 w 395"/>
              <a:gd name="T31" fmla="*/ 27721685 h 530"/>
              <a:gd name="T32" fmla="*/ 239362094 w 395"/>
              <a:gd name="T33" fmla="*/ 0 h 530"/>
              <a:gd name="T34" fmla="*/ 250127125 w 395"/>
              <a:gd name="T35" fmla="*/ 84424723 h 5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5"/>
              <a:gd name="T55" fmla="*/ 0 h 530"/>
              <a:gd name="T56" fmla="*/ 395 w 395"/>
              <a:gd name="T57" fmla="*/ 530 h 5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5" h="530">
                <a:moveTo>
                  <a:pt x="395" y="134"/>
                </a:moveTo>
                <a:lnTo>
                  <a:pt x="305" y="354"/>
                </a:lnTo>
                <a:lnTo>
                  <a:pt x="252" y="398"/>
                </a:lnTo>
                <a:lnTo>
                  <a:pt x="232" y="486"/>
                </a:lnTo>
                <a:lnTo>
                  <a:pt x="163" y="530"/>
                </a:lnTo>
                <a:lnTo>
                  <a:pt x="72" y="530"/>
                </a:lnTo>
                <a:lnTo>
                  <a:pt x="35" y="310"/>
                </a:lnTo>
                <a:lnTo>
                  <a:pt x="53" y="264"/>
                </a:lnTo>
                <a:lnTo>
                  <a:pt x="35" y="199"/>
                </a:lnTo>
                <a:lnTo>
                  <a:pt x="0" y="155"/>
                </a:lnTo>
                <a:lnTo>
                  <a:pt x="17" y="88"/>
                </a:lnTo>
                <a:lnTo>
                  <a:pt x="90" y="111"/>
                </a:lnTo>
                <a:lnTo>
                  <a:pt x="126" y="69"/>
                </a:lnTo>
                <a:lnTo>
                  <a:pt x="163" y="69"/>
                </a:lnTo>
                <a:lnTo>
                  <a:pt x="179" y="44"/>
                </a:lnTo>
                <a:lnTo>
                  <a:pt x="289" y="44"/>
                </a:lnTo>
                <a:lnTo>
                  <a:pt x="378" y="0"/>
                </a:lnTo>
                <a:lnTo>
                  <a:pt x="395" y="1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58" name="Group 835"/>
          <p:cNvGrpSpPr>
            <a:grpSpLocks/>
          </p:cNvGrpSpPr>
          <p:nvPr/>
        </p:nvGrpSpPr>
        <p:grpSpPr bwMode="auto">
          <a:xfrm>
            <a:off x="4911725" y="2392363"/>
            <a:ext cx="314325" cy="420687"/>
            <a:chOff x="3094" y="1507"/>
            <a:chExt cx="198" cy="265"/>
          </a:xfrm>
        </p:grpSpPr>
        <p:sp>
          <p:nvSpPr>
            <p:cNvPr id="4534" name="Freeform 833"/>
            <p:cNvSpPr>
              <a:spLocks/>
            </p:cNvSpPr>
            <p:nvPr/>
          </p:nvSpPr>
          <p:spPr bwMode="auto">
            <a:xfrm>
              <a:off x="3094" y="1507"/>
              <a:ext cx="198" cy="265"/>
            </a:xfrm>
            <a:custGeom>
              <a:avLst/>
              <a:gdLst>
                <a:gd name="T0" fmla="*/ 99 w 395"/>
                <a:gd name="T1" fmla="*/ 33 h 530"/>
                <a:gd name="T2" fmla="*/ 77 w 395"/>
                <a:gd name="T3" fmla="*/ 88 h 530"/>
                <a:gd name="T4" fmla="*/ 63 w 395"/>
                <a:gd name="T5" fmla="*/ 99 h 530"/>
                <a:gd name="T6" fmla="*/ 58 w 395"/>
                <a:gd name="T7" fmla="*/ 121 h 530"/>
                <a:gd name="T8" fmla="*/ 41 w 395"/>
                <a:gd name="T9" fmla="*/ 133 h 530"/>
                <a:gd name="T10" fmla="*/ 18 w 395"/>
                <a:gd name="T11" fmla="*/ 133 h 530"/>
                <a:gd name="T12" fmla="*/ 9 w 395"/>
                <a:gd name="T13" fmla="*/ 77 h 530"/>
                <a:gd name="T14" fmla="*/ 14 w 395"/>
                <a:gd name="T15" fmla="*/ 66 h 530"/>
                <a:gd name="T16" fmla="*/ 9 w 395"/>
                <a:gd name="T17" fmla="*/ 49 h 530"/>
                <a:gd name="T18" fmla="*/ 0 w 395"/>
                <a:gd name="T19" fmla="*/ 38 h 530"/>
                <a:gd name="T20" fmla="*/ 5 w 395"/>
                <a:gd name="T21" fmla="*/ 22 h 530"/>
                <a:gd name="T22" fmla="*/ 23 w 395"/>
                <a:gd name="T23" fmla="*/ 27 h 530"/>
                <a:gd name="T24" fmla="*/ 32 w 395"/>
                <a:gd name="T25" fmla="*/ 17 h 530"/>
                <a:gd name="T26" fmla="*/ 41 w 395"/>
                <a:gd name="T27" fmla="*/ 17 h 530"/>
                <a:gd name="T28" fmla="*/ 45 w 395"/>
                <a:gd name="T29" fmla="*/ 11 h 530"/>
                <a:gd name="T30" fmla="*/ 73 w 395"/>
                <a:gd name="T31" fmla="*/ 11 h 530"/>
                <a:gd name="T32" fmla="*/ 95 w 395"/>
                <a:gd name="T33" fmla="*/ 0 h 530"/>
                <a:gd name="T34" fmla="*/ 99 w 395"/>
                <a:gd name="T35" fmla="*/ 33 h 5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5"/>
                <a:gd name="T55" fmla="*/ 0 h 530"/>
                <a:gd name="T56" fmla="*/ 395 w 395"/>
                <a:gd name="T57" fmla="*/ 530 h 5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5" h="530">
                  <a:moveTo>
                    <a:pt x="395" y="134"/>
                  </a:moveTo>
                  <a:lnTo>
                    <a:pt x="305" y="354"/>
                  </a:lnTo>
                  <a:lnTo>
                    <a:pt x="252" y="398"/>
                  </a:lnTo>
                  <a:lnTo>
                    <a:pt x="232" y="486"/>
                  </a:lnTo>
                  <a:lnTo>
                    <a:pt x="163" y="530"/>
                  </a:lnTo>
                  <a:lnTo>
                    <a:pt x="72" y="530"/>
                  </a:lnTo>
                  <a:lnTo>
                    <a:pt x="35" y="310"/>
                  </a:lnTo>
                  <a:lnTo>
                    <a:pt x="53" y="264"/>
                  </a:lnTo>
                  <a:lnTo>
                    <a:pt x="35" y="199"/>
                  </a:lnTo>
                  <a:lnTo>
                    <a:pt x="0" y="155"/>
                  </a:lnTo>
                  <a:lnTo>
                    <a:pt x="17" y="88"/>
                  </a:lnTo>
                  <a:lnTo>
                    <a:pt x="90" y="111"/>
                  </a:lnTo>
                  <a:lnTo>
                    <a:pt x="126" y="69"/>
                  </a:lnTo>
                  <a:lnTo>
                    <a:pt x="163" y="69"/>
                  </a:lnTo>
                  <a:lnTo>
                    <a:pt x="179" y="44"/>
                  </a:lnTo>
                  <a:lnTo>
                    <a:pt x="289" y="44"/>
                  </a:lnTo>
                  <a:lnTo>
                    <a:pt x="378" y="0"/>
                  </a:lnTo>
                  <a:lnTo>
                    <a:pt x="395" y="134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Freeform 834"/>
            <p:cNvSpPr>
              <a:spLocks/>
            </p:cNvSpPr>
            <p:nvPr/>
          </p:nvSpPr>
          <p:spPr bwMode="auto">
            <a:xfrm>
              <a:off x="3094" y="1507"/>
              <a:ext cx="198" cy="265"/>
            </a:xfrm>
            <a:custGeom>
              <a:avLst/>
              <a:gdLst>
                <a:gd name="T0" fmla="*/ 99 w 395"/>
                <a:gd name="T1" fmla="*/ 33 h 530"/>
                <a:gd name="T2" fmla="*/ 77 w 395"/>
                <a:gd name="T3" fmla="*/ 88 h 530"/>
                <a:gd name="T4" fmla="*/ 63 w 395"/>
                <a:gd name="T5" fmla="*/ 99 h 530"/>
                <a:gd name="T6" fmla="*/ 58 w 395"/>
                <a:gd name="T7" fmla="*/ 121 h 530"/>
                <a:gd name="T8" fmla="*/ 41 w 395"/>
                <a:gd name="T9" fmla="*/ 133 h 530"/>
                <a:gd name="T10" fmla="*/ 18 w 395"/>
                <a:gd name="T11" fmla="*/ 133 h 530"/>
                <a:gd name="T12" fmla="*/ 9 w 395"/>
                <a:gd name="T13" fmla="*/ 77 h 530"/>
                <a:gd name="T14" fmla="*/ 14 w 395"/>
                <a:gd name="T15" fmla="*/ 66 h 530"/>
                <a:gd name="T16" fmla="*/ 9 w 395"/>
                <a:gd name="T17" fmla="*/ 49 h 530"/>
                <a:gd name="T18" fmla="*/ 0 w 395"/>
                <a:gd name="T19" fmla="*/ 38 h 530"/>
                <a:gd name="T20" fmla="*/ 5 w 395"/>
                <a:gd name="T21" fmla="*/ 22 h 530"/>
                <a:gd name="T22" fmla="*/ 23 w 395"/>
                <a:gd name="T23" fmla="*/ 27 h 530"/>
                <a:gd name="T24" fmla="*/ 32 w 395"/>
                <a:gd name="T25" fmla="*/ 17 h 530"/>
                <a:gd name="T26" fmla="*/ 41 w 395"/>
                <a:gd name="T27" fmla="*/ 17 h 530"/>
                <a:gd name="T28" fmla="*/ 45 w 395"/>
                <a:gd name="T29" fmla="*/ 11 h 530"/>
                <a:gd name="T30" fmla="*/ 73 w 395"/>
                <a:gd name="T31" fmla="*/ 11 h 530"/>
                <a:gd name="T32" fmla="*/ 95 w 395"/>
                <a:gd name="T33" fmla="*/ 0 h 530"/>
                <a:gd name="T34" fmla="*/ 99 w 395"/>
                <a:gd name="T35" fmla="*/ 33 h 5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5"/>
                <a:gd name="T55" fmla="*/ 0 h 530"/>
                <a:gd name="T56" fmla="*/ 395 w 395"/>
                <a:gd name="T57" fmla="*/ 530 h 5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5" h="530">
                  <a:moveTo>
                    <a:pt x="395" y="134"/>
                  </a:moveTo>
                  <a:lnTo>
                    <a:pt x="305" y="354"/>
                  </a:lnTo>
                  <a:lnTo>
                    <a:pt x="252" y="398"/>
                  </a:lnTo>
                  <a:lnTo>
                    <a:pt x="232" y="486"/>
                  </a:lnTo>
                  <a:lnTo>
                    <a:pt x="163" y="530"/>
                  </a:lnTo>
                  <a:lnTo>
                    <a:pt x="72" y="530"/>
                  </a:lnTo>
                  <a:lnTo>
                    <a:pt x="35" y="310"/>
                  </a:lnTo>
                  <a:lnTo>
                    <a:pt x="53" y="264"/>
                  </a:lnTo>
                  <a:lnTo>
                    <a:pt x="35" y="199"/>
                  </a:lnTo>
                  <a:lnTo>
                    <a:pt x="0" y="155"/>
                  </a:lnTo>
                  <a:lnTo>
                    <a:pt x="17" y="88"/>
                  </a:lnTo>
                  <a:lnTo>
                    <a:pt x="90" y="111"/>
                  </a:lnTo>
                  <a:lnTo>
                    <a:pt x="126" y="69"/>
                  </a:lnTo>
                  <a:lnTo>
                    <a:pt x="163" y="69"/>
                  </a:lnTo>
                  <a:lnTo>
                    <a:pt x="179" y="44"/>
                  </a:lnTo>
                  <a:lnTo>
                    <a:pt x="289" y="44"/>
                  </a:lnTo>
                  <a:lnTo>
                    <a:pt x="378" y="0"/>
                  </a:lnTo>
                  <a:lnTo>
                    <a:pt x="395" y="13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33" name="Freeform 836"/>
          <p:cNvSpPr>
            <a:spLocks/>
          </p:cNvSpPr>
          <p:nvPr/>
        </p:nvSpPr>
        <p:spPr bwMode="auto">
          <a:xfrm>
            <a:off x="1924050" y="2411413"/>
            <a:ext cx="412750" cy="574675"/>
          </a:xfrm>
          <a:custGeom>
            <a:avLst/>
            <a:gdLst>
              <a:gd name="T0" fmla="*/ 146169043 w 520"/>
              <a:gd name="T1" fmla="*/ 27798217 h 723"/>
              <a:gd name="T2" fmla="*/ 180820977 w 520"/>
              <a:gd name="T3" fmla="*/ 27798217 h 723"/>
              <a:gd name="T4" fmla="*/ 192162072 w 520"/>
              <a:gd name="T5" fmla="*/ 0 h 723"/>
              <a:gd name="T6" fmla="*/ 327620258 w 520"/>
              <a:gd name="T7" fmla="*/ 13267602 h 723"/>
              <a:gd name="T8" fmla="*/ 316279163 w 520"/>
              <a:gd name="T9" fmla="*/ 263453922 h 723"/>
              <a:gd name="T10" fmla="*/ 282887704 w 520"/>
              <a:gd name="T11" fmla="*/ 361379940 h 723"/>
              <a:gd name="T12" fmla="*/ 282887704 w 520"/>
              <a:gd name="T13" fmla="*/ 456779236 h 723"/>
              <a:gd name="T14" fmla="*/ 203502373 w 520"/>
              <a:gd name="T15" fmla="*/ 443511640 h 723"/>
              <a:gd name="T16" fmla="*/ 203502373 w 520"/>
              <a:gd name="T17" fmla="*/ 361379940 h 723"/>
              <a:gd name="T18" fmla="*/ 146169043 w 520"/>
              <a:gd name="T19" fmla="*/ 374647536 h 723"/>
              <a:gd name="T20" fmla="*/ 112776790 w 520"/>
              <a:gd name="T21" fmla="*/ 374647536 h 723"/>
              <a:gd name="T22" fmla="*/ 57333354 w 520"/>
              <a:gd name="T23" fmla="*/ 319050331 h 723"/>
              <a:gd name="T24" fmla="*/ 44732566 w 520"/>
              <a:gd name="T25" fmla="*/ 276720723 h 723"/>
              <a:gd name="T26" fmla="*/ 11340304 w 520"/>
              <a:gd name="T27" fmla="*/ 263453922 h 723"/>
              <a:gd name="T28" fmla="*/ 0 w 520"/>
              <a:gd name="T29" fmla="*/ 235654922 h 723"/>
              <a:gd name="T30" fmla="*/ 22051165 w 520"/>
              <a:gd name="T31" fmla="*/ 235654922 h 723"/>
              <a:gd name="T32" fmla="*/ 34651946 w 520"/>
              <a:gd name="T33" fmla="*/ 207856668 h 723"/>
              <a:gd name="T34" fmla="*/ 0 w 520"/>
              <a:gd name="T35" fmla="*/ 166790867 h 723"/>
              <a:gd name="T36" fmla="*/ 11340304 w 520"/>
              <a:gd name="T37" fmla="*/ 13267602 h 723"/>
              <a:gd name="T38" fmla="*/ 124117885 w 520"/>
              <a:gd name="T39" fmla="*/ 0 h 723"/>
              <a:gd name="T40" fmla="*/ 146169043 w 520"/>
              <a:gd name="T41" fmla="*/ 27798217 h 72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0"/>
              <a:gd name="T64" fmla="*/ 0 h 723"/>
              <a:gd name="T65" fmla="*/ 520 w 520"/>
              <a:gd name="T66" fmla="*/ 723 h 72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0" h="723">
                <a:moveTo>
                  <a:pt x="232" y="44"/>
                </a:moveTo>
                <a:lnTo>
                  <a:pt x="287" y="44"/>
                </a:lnTo>
                <a:lnTo>
                  <a:pt x="305" y="0"/>
                </a:lnTo>
                <a:lnTo>
                  <a:pt x="520" y="21"/>
                </a:lnTo>
                <a:lnTo>
                  <a:pt x="502" y="417"/>
                </a:lnTo>
                <a:lnTo>
                  <a:pt x="449" y="572"/>
                </a:lnTo>
                <a:lnTo>
                  <a:pt x="449" y="723"/>
                </a:lnTo>
                <a:lnTo>
                  <a:pt x="323" y="702"/>
                </a:lnTo>
                <a:lnTo>
                  <a:pt x="323" y="572"/>
                </a:lnTo>
                <a:lnTo>
                  <a:pt x="232" y="593"/>
                </a:lnTo>
                <a:lnTo>
                  <a:pt x="179" y="593"/>
                </a:lnTo>
                <a:lnTo>
                  <a:pt x="91" y="505"/>
                </a:lnTo>
                <a:lnTo>
                  <a:pt x="71" y="438"/>
                </a:lnTo>
                <a:lnTo>
                  <a:pt x="18" y="417"/>
                </a:lnTo>
                <a:lnTo>
                  <a:pt x="0" y="373"/>
                </a:lnTo>
                <a:lnTo>
                  <a:pt x="35" y="373"/>
                </a:lnTo>
                <a:lnTo>
                  <a:pt x="55" y="329"/>
                </a:lnTo>
                <a:lnTo>
                  <a:pt x="0" y="264"/>
                </a:lnTo>
                <a:lnTo>
                  <a:pt x="18" y="21"/>
                </a:lnTo>
                <a:lnTo>
                  <a:pt x="197" y="0"/>
                </a:lnTo>
                <a:lnTo>
                  <a:pt x="232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60" name="Group 839"/>
          <p:cNvGrpSpPr>
            <a:grpSpLocks/>
          </p:cNvGrpSpPr>
          <p:nvPr/>
        </p:nvGrpSpPr>
        <p:grpSpPr bwMode="auto">
          <a:xfrm>
            <a:off x="1924050" y="2411413"/>
            <a:ext cx="412750" cy="574675"/>
            <a:chOff x="1212" y="1519"/>
            <a:chExt cx="260" cy="362"/>
          </a:xfrm>
        </p:grpSpPr>
        <p:sp>
          <p:nvSpPr>
            <p:cNvPr id="4532" name="Freeform 837"/>
            <p:cNvSpPr>
              <a:spLocks/>
            </p:cNvSpPr>
            <p:nvPr/>
          </p:nvSpPr>
          <p:spPr bwMode="auto">
            <a:xfrm>
              <a:off x="1212" y="1519"/>
              <a:ext cx="260" cy="362"/>
            </a:xfrm>
            <a:custGeom>
              <a:avLst/>
              <a:gdLst>
                <a:gd name="T0" fmla="*/ 58 w 520"/>
                <a:gd name="T1" fmla="*/ 11 h 723"/>
                <a:gd name="T2" fmla="*/ 71 w 520"/>
                <a:gd name="T3" fmla="*/ 11 h 723"/>
                <a:gd name="T4" fmla="*/ 76 w 520"/>
                <a:gd name="T5" fmla="*/ 0 h 723"/>
                <a:gd name="T6" fmla="*/ 130 w 520"/>
                <a:gd name="T7" fmla="*/ 6 h 723"/>
                <a:gd name="T8" fmla="*/ 125 w 520"/>
                <a:gd name="T9" fmla="*/ 105 h 723"/>
                <a:gd name="T10" fmla="*/ 112 w 520"/>
                <a:gd name="T11" fmla="*/ 143 h 723"/>
                <a:gd name="T12" fmla="*/ 112 w 520"/>
                <a:gd name="T13" fmla="*/ 181 h 723"/>
                <a:gd name="T14" fmla="*/ 80 w 520"/>
                <a:gd name="T15" fmla="*/ 176 h 723"/>
                <a:gd name="T16" fmla="*/ 80 w 520"/>
                <a:gd name="T17" fmla="*/ 143 h 723"/>
                <a:gd name="T18" fmla="*/ 58 w 520"/>
                <a:gd name="T19" fmla="*/ 149 h 723"/>
                <a:gd name="T20" fmla="*/ 44 w 520"/>
                <a:gd name="T21" fmla="*/ 149 h 723"/>
                <a:gd name="T22" fmla="*/ 22 w 520"/>
                <a:gd name="T23" fmla="*/ 127 h 723"/>
                <a:gd name="T24" fmla="*/ 17 w 520"/>
                <a:gd name="T25" fmla="*/ 110 h 723"/>
                <a:gd name="T26" fmla="*/ 4 w 520"/>
                <a:gd name="T27" fmla="*/ 105 h 723"/>
                <a:gd name="T28" fmla="*/ 0 w 520"/>
                <a:gd name="T29" fmla="*/ 94 h 723"/>
                <a:gd name="T30" fmla="*/ 8 w 520"/>
                <a:gd name="T31" fmla="*/ 94 h 723"/>
                <a:gd name="T32" fmla="*/ 13 w 520"/>
                <a:gd name="T33" fmla="*/ 83 h 723"/>
                <a:gd name="T34" fmla="*/ 0 w 520"/>
                <a:gd name="T35" fmla="*/ 66 h 723"/>
                <a:gd name="T36" fmla="*/ 4 w 520"/>
                <a:gd name="T37" fmla="*/ 6 h 723"/>
                <a:gd name="T38" fmla="*/ 49 w 520"/>
                <a:gd name="T39" fmla="*/ 0 h 723"/>
                <a:gd name="T40" fmla="*/ 58 w 520"/>
                <a:gd name="T41" fmla="*/ 11 h 7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0"/>
                <a:gd name="T64" fmla="*/ 0 h 723"/>
                <a:gd name="T65" fmla="*/ 520 w 520"/>
                <a:gd name="T66" fmla="*/ 723 h 7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0" h="723">
                  <a:moveTo>
                    <a:pt x="232" y="44"/>
                  </a:moveTo>
                  <a:lnTo>
                    <a:pt x="287" y="44"/>
                  </a:lnTo>
                  <a:lnTo>
                    <a:pt x="305" y="0"/>
                  </a:lnTo>
                  <a:lnTo>
                    <a:pt x="520" y="21"/>
                  </a:lnTo>
                  <a:lnTo>
                    <a:pt x="502" y="417"/>
                  </a:lnTo>
                  <a:lnTo>
                    <a:pt x="449" y="572"/>
                  </a:lnTo>
                  <a:lnTo>
                    <a:pt x="449" y="723"/>
                  </a:lnTo>
                  <a:lnTo>
                    <a:pt x="323" y="702"/>
                  </a:lnTo>
                  <a:lnTo>
                    <a:pt x="323" y="572"/>
                  </a:lnTo>
                  <a:lnTo>
                    <a:pt x="232" y="593"/>
                  </a:lnTo>
                  <a:lnTo>
                    <a:pt x="179" y="593"/>
                  </a:lnTo>
                  <a:lnTo>
                    <a:pt x="91" y="505"/>
                  </a:lnTo>
                  <a:lnTo>
                    <a:pt x="71" y="438"/>
                  </a:lnTo>
                  <a:lnTo>
                    <a:pt x="18" y="417"/>
                  </a:lnTo>
                  <a:lnTo>
                    <a:pt x="0" y="373"/>
                  </a:lnTo>
                  <a:lnTo>
                    <a:pt x="35" y="373"/>
                  </a:lnTo>
                  <a:lnTo>
                    <a:pt x="55" y="329"/>
                  </a:lnTo>
                  <a:lnTo>
                    <a:pt x="0" y="264"/>
                  </a:lnTo>
                  <a:lnTo>
                    <a:pt x="18" y="21"/>
                  </a:lnTo>
                  <a:lnTo>
                    <a:pt x="197" y="0"/>
                  </a:lnTo>
                  <a:lnTo>
                    <a:pt x="232" y="44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Freeform 838"/>
            <p:cNvSpPr>
              <a:spLocks/>
            </p:cNvSpPr>
            <p:nvPr/>
          </p:nvSpPr>
          <p:spPr bwMode="auto">
            <a:xfrm>
              <a:off x="1212" y="1519"/>
              <a:ext cx="260" cy="362"/>
            </a:xfrm>
            <a:custGeom>
              <a:avLst/>
              <a:gdLst>
                <a:gd name="T0" fmla="*/ 58 w 520"/>
                <a:gd name="T1" fmla="*/ 11 h 723"/>
                <a:gd name="T2" fmla="*/ 71 w 520"/>
                <a:gd name="T3" fmla="*/ 11 h 723"/>
                <a:gd name="T4" fmla="*/ 76 w 520"/>
                <a:gd name="T5" fmla="*/ 0 h 723"/>
                <a:gd name="T6" fmla="*/ 130 w 520"/>
                <a:gd name="T7" fmla="*/ 6 h 723"/>
                <a:gd name="T8" fmla="*/ 125 w 520"/>
                <a:gd name="T9" fmla="*/ 105 h 723"/>
                <a:gd name="T10" fmla="*/ 112 w 520"/>
                <a:gd name="T11" fmla="*/ 143 h 723"/>
                <a:gd name="T12" fmla="*/ 112 w 520"/>
                <a:gd name="T13" fmla="*/ 181 h 723"/>
                <a:gd name="T14" fmla="*/ 80 w 520"/>
                <a:gd name="T15" fmla="*/ 176 h 723"/>
                <a:gd name="T16" fmla="*/ 80 w 520"/>
                <a:gd name="T17" fmla="*/ 143 h 723"/>
                <a:gd name="T18" fmla="*/ 58 w 520"/>
                <a:gd name="T19" fmla="*/ 149 h 723"/>
                <a:gd name="T20" fmla="*/ 44 w 520"/>
                <a:gd name="T21" fmla="*/ 149 h 723"/>
                <a:gd name="T22" fmla="*/ 22 w 520"/>
                <a:gd name="T23" fmla="*/ 127 h 723"/>
                <a:gd name="T24" fmla="*/ 17 w 520"/>
                <a:gd name="T25" fmla="*/ 110 h 723"/>
                <a:gd name="T26" fmla="*/ 4 w 520"/>
                <a:gd name="T27" fmla="*/ 105 h 723"/>
                <a:gd name="T28" fmla="*/ 0 w 520"/>
                <a:gd name="T29" fmla="*/ 94 h 723"/>
                <a:gd name="T30" fmla="*/ 8 w 520"/>
                <a:gd name="T31" fmla="*/ 94 h 723"/>
                <a:gd name="T32" fmla="*/ 13 w 520"/>
                <a:gd name="T33" fmla="*/ 83 h 723"/>
                <a:gd name="T34" fmla="*/ 0 w 520"/>
                <a:gd name="T35" fmla="*/ 66 h 723"/>
                <a:gd name="T36" fmla="*/ 4 w 520"/>
                <a:gd name="T37" fmla="*/ 6 h 723"/>
                <a:gd name="T38" fmla="*/ 49 w 520"/>
                <a:gd name="T39" fmla="*/ 0 h 723"/>
                <a:gd name="T40" fmla="*/ 58 w 520"/>
                <a:gd name="T41" fmla="*/ 11 h 7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0"/>
                <a:gd name="T64" fmla="*/ 0 h 723"/>
                <a:gd name="T65" fmla="*/ 520 w 520"/>
                <a:gd name="T66" fmla="*/ 723 h 7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0" h="723">
                  <a:moveTo>
                    <a:pt x="232" y="44"/>
                  </a:moveTo>
                  <a:lnTo>
                    <a:pt x="287" y="44"/>
                  </a:lnTo>
                  <a:lnTo>
                    <a:pt x="305" y="0"/>
                  </a:lnTo>
                  <a:lnTo>
                    <a:pt x="520" y="21"/>
                  </a:lnTo>
                  <a:lnTo>
                    <a:pt x="502" y="417"/>
                  </a:lnTo>
                  <a:lnTo>
                    <a:pt x="449" y="572"/>
                  </a:lnTo>
                  <a:lnTo>
                    <a:pt x="449" y="723"/>
                  </a:lnTo>
                  <a:lnTo>
                    <a:pt x="323" y="702"/>
                  </a:lnTo>
                  <a:lnTo>
                    <a:pt x="323" y="572"/>
                  </a:lnTo>
                  <a:lnTo>
                    <a:pt x="232" y="593"/>
                  </a:lnTo>
                  <a:lnTo>
                    <a:pt x="179" y="593"/>
                  </a:lnTo>
                  <a:lnTo>
                    <a:pt x="91" y="505"/>
                  </a:lnTo>
                  <a:lnTo>
                    <a:pt x="71" y="438"/>
                  </a:lnTo>
                  <a:lnTo>
                    <a:pt x="18" y="417"/>
                  </a:lnTo>
                  <a:lnTo>
                    <a:pt x="0" y="373"/>
                  </a:lnTo>
                  <a:lnTo>
                    <a:pt x="35" y="373"/>
                  </a:lnTo>
                  <a:lnTo>
                    <a:pt x="55" y="329"/>
                  </a:lnTo>
                  <a:lnTo>
                    <a:pt x="0" y="264"/>
                  </a:lnTo>
                  <a:lnTo>
                    <a:pt x="18" y="21"/>
                  </a:lnTo>
                  <a:lnTo>
                    <a:pt x="197" y="0"/>
                  </a:lnTo>
                  <a:lnTo>
                    <a:pt x="232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35" name="Freeform 840"/>
          <p:cNvSpPr>
            <a:spLocks/>
          </p:cNvSpPr>
          <p:nvPr/>
        </p:nvSpPr>
        <p:spPr bwMode="auto">
          <a:xfrm>
            <a:off x="1468438" y="2444750"/>
            <a:ext cx="469900" cy="509588"/>
          </a:xfrm>
          <a:custGeom>
            <a:avLst/>
            <a:gdLst>
              <a:gd name="T0" fmla="*/ 349748982 w 593"/>
              <a:gd name="T1" fmla="*/ 111233289 h 641"/>
              <a:gd name="T2" fmla="*/ 349748982 w 593"/>
              <a:gd name="T3" fmla="*/ 140306029 h 641"/>
              <a:gd name="T4" fmla="*/ 372354094 w 593"/>
              <a:gd name="T5" fmla="*/ 168113941 h 641"/>
              <a:gd name="T6" fmla="*/ 349748982 w 593"/>
              <a:gd name="T7" fmla="*/ 194658617 h 641"/>
              <a:gd name="T8" fmla="*/ 349748982 w 593"/>
              <a:gd name="T9" fmla="*/ 209194241 h 641"/>
              <a:gd name="T10" fmla="*/ 349748982 w 593"/>
              <a:gd name="T11" fmla="*/ 264810861 h 641"/>
              <a:gd name="T12" fmla="*/ 281934436 w 593"/>
              <a:gd name="T13" fmla="*/ 348236188 h 641"/>
              <a:gd name="T14" fmla="*/ 202816889 w 593"/>
              <a:gd name="T15" fmla="*/ 405116840 h 641"/>
              <a:gd name="T16" fmla="*/ 0 w 593"/>
              <a:gd name="T17" fmla="*/ 390580470 h 641"/>
              <a:gd name="T18" fmla="*/ 0 w 593"/>
              <a:gd name="T19" fmla="*/ 168113941 h 641"/>
              <a:gd name="T20" fmla="*/ 0 w 593"/>
              <a:gd name="T21" fmla="*/ 140306029 h 641"/>
              <a:gd name="T22" fmla="*/ 21976737 w 593"/>
              <a:gd name="T23" fmla="*/ 140306029 h 641"/>
              <a:gd name="T24" fmla="*/ 135629933 w 593"/>
              <a:gd name="T25" fmla="*/ 13272344 h 641"/>
              <a:gd name="T26" fmla="*/ 349748982 w 593"/>
              <a:gd name="T27" fmla="*/ 0 h 641"/>
              <a:gd name="T28" fmla="*/ 349748982 w 593"/>
              <a:gd name="T29" fmla="*/ 111233289 h 64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93"/>
              <a:gd name="T46" fmla="*/ 0 h 641"/>
              <a:gd name="T47" fmla="*/ 593 w 593"/>
              <a:gd name="T48" fmla="*/ 641 h 64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93" h="641">
                <a:moveTo>
                  <a:pt x="557" y="176"/>
                </a:moveTo>
                <a:lnTo>
                  <a:pt x="557" y="222"/>
                </a:lnTo>
                <a:lnTo>
                  <a:pt x="593" y="266"/>
                </a:lnTo>
                <a:lnTo>
                  <a:pt x="557" y="308"/>
                </a:lnTo>
                <a:lnTo>
                  <a:pt x="557" y="331"/>
                </a:lnTo>
                <a:lnTo>
                  <a:pt x="557" y="419"/>
                </a:lnTo>
                <a:lnTo>
                  <a:pt x="449" y="551"/>
                </a:lnTo>
                <a:lnTo>
                  <a:pt x="323" y="641"/>
                </a:lnTo>
                <a:lnTo>
                  <a:pt x="0" y="618"/>
                </a:lnTo>
                <a:lnTo>
                  <a:pt x="0" y="266"/>
                </a:lnTo>
                <a:lnTo>
                  <a:pt x="0" y="222"/>
                </a:lnTo>
                <a:lnTo>
                  <a:pt x="35" y="222"/>
                </a:lnTo>
                <a:lnTo>
                  <a:pt x="216" y="21"/>
                </a:lnTo>
                <a:lnTo>
                  <a:pt x="557" y="0"/>
                </a:lnTo>
                <a:lnTo>
                  <a:pt x="557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62" name="Group 843"/>
          <p:cNvGrpSpPr>
            <a:grpSpLocks/>
          </p:cNvGrpSpPr>
          <p:nvPr/>
        </p:nvGrpSpPr>
        <p:grpSpPr bwMode="auto">
          <a:xfrm>
            <a:off x="1468438" y="2444750"/>
            <a:ext cx="469900" cy="509588"/>
            <a:chOff x="925" y="1540"/>
            <a:chExt cx="296" cy="321"/>
          </a:xfrm>
        </p:grpSpPr>
        <p:sp>
          <p:nvSpPr>
            <p:cNvPr id="4530" name="Freeform 841"/>
            <p:cNvSpPr>
              <a:spLocks/>
            </p:cNvSpPr>
            <p:nvPr/>
          </p:nvSpPr>
          <p:spPr bwMode="auto">
            <a:xfrm>
              <a:off x="925" y="1540"/>
              <a:ext cx="296" cy="321"/>
            </a:xfrm>
            <a:custGeom>
              <a:avLst/>
              <a:gdLst>
                <a:gd name="T0" fmla="*/ 139 w 593"/>
                <a:gd name="T1" fmla="*/ 44 h 641"/>
                <a:gd name="T2" fmla="*/ 139 w 593"/>
                <a:gd name="T3" fmla="*/ 56 h 641"/>
                <a:gd name="T4" fmla="*/ 148 w 593"/>
                <a:gd name="T5" fmla="*/ 67 h 641"/>
                <a:gd name="T6" fmla="*/ 139 w 593"/>
                <a:gd name="T7" fmla="*/ 77 h 641"/>
                <a:gd name="T8" fmla="*/ 139 w 593"/>
                <a:gd name="T9" fmla="*/ 83 h 641"/>
                <a:gd name="T10" fmla="*/ 139 w 593"/>
                <a:gd name="T11" fmla="*/ 105 h 641"/>
                <a:gd name="T12" fmla="*/ 112 w 593"/>
                <a:gd name="T13" fmla="*/ 138 h 641"/>
                <a:gd name="T14" fmla="*/ 80 w 593"/>
                <a:gd name="T15" fmla="*/ 161 h 641"/>
                <a:gd name="T16" fmla="*/ 0 w 593"/>
                <a:gd name="T17" fmla="*/ 155 h 641"/>
                <a:gd name="T18" fmla="*/ 0 w 593"/>
                <a:gd name="T19" fmla="*/ 67 h 641"/>
                <a:gd name="T20" fmla="*/ 0 w 593"/>
                <a:gd name="T21" fmla="*/ 56 h 641"/>
                <a:gd name="T22" fmla="*/ 8 w 593"/>
                <a:gd name="T23" fmla="*/ 56 h 641"/>
                <a:gd name="T24" fmla="*/ 54 w 593"/>
                <a:gd name="T25" fmla="*/ 6 h 641"/>
                <a:gd name="T26" fmla="*/ 139 w 593"/>
                <a:gd name="T27" fmla="*/ 0 h 641"/>
                <a:gd name="T28" fmla="*/ 139 w 593"/>
                <a:gd name="T29" fmla="*/ 44 h 6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3"/>
                <a:gd name="T46" fmla="*/ 0 h 641"/>
                <a:gd name="T47" fmla="*/ 593 w 593"/>
                <a:gd name="T48" fmla="*/ 641 h 6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3" h="641">
                  <a:moveTo>
                    <a:pt x="557" y="176"/>
                  </a:moveTo>
                  <a:lnTo>
                    <a:pt x="557" y="222"/>
                  </a:lnTo>
                  <a:lnTo>
                    <a:pt x="593" y="266"/>
                  </a:lnTo>
                  <a:lnTo>
                    <a:pt x="557" y="308"/>
                  </a:lnTo>
                  <a:lnTo>
                    <a:pt x="557" y="331"/>
                  </a:lnTo>
                  <a:lnTo>
                    <a:pt x="557" y="419"/>
                  </a:lnTo>
                  <a:lnTo>
                    <a:pt x="449" y="551"/>
                  </a:lnTo>
                  <a:lnTo>
                    <a:pt x="323" y="641"/>
                  </a:lnTo>
                  <a:lnTo>
                    <a:pt x="0" y="618"/>
                  </a:lnTo>
                  <a:lnTo>
                    <a:pt x="0" y="266"/>
                  </a:lnTo>
                  <a:lnTo>
                    <a:pt x="0" y="222"/>
                  </a:lnTo>
                  <a:lnTo>
                    <a:pt x="35" y="222"/>
                  </a:lnTo>
                  <a:lnTo>
                    <a:pt x="216" y="21"/>
                  </a:lnTo>
                  <a:lnTo>
                    <a:pt x="557" y="0"/>
                  </a:lnTo>
                  <a:lnTo>
                    <a:pt x="557" y="176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Freeform 842"/>
            <p:cNvSpPr>
              <a:spLocks/>
            </p:cNvSpPr>
            <p:nvPr/>
          </p:nvSpPr>
          <p:spPr bwMode="auto">
            <a:xfrm>
              <a:off x="925" y="1540"/>
              <a:ext cx="296" cy="321"/>
            </a:xfrm>
            <a:custGeom>
              <a:avLst/>
              <a:gdLst>
                <a:gd name="T0" fmla="*/ 139 w 593"/>
                <a:gd name="T1" fmla="*/ 44 h 641"/>
                <a:gd name="T2" fmla="*/ 139 w 593"/>
                <a:gd name="T3" fmla="*/ 56 h 641"/>
                <a:gd name="T4" fmla="*/ 148 w 593"/>
                <a:gd name="T5" fmla="*/ 67 h 641"/>
                <a:gd name="T6" fmla="*/ 139 w 593"/>
                <a:gd name="T7" fmla="*/ 77 h 641"/>
                <a:gd name="T8" fmla="*/ 139 w 593"/>
                <a:gd name="T9" fmla="*/ 83 h 641"/>
                <a:gd name="T10" fmla="*/ 139 w 593"/>
                <a:gd name="T11" fmla="*/ 105 h 641"/>
                <a:gd name="T12" fmla="*/ 112 w 593"/>
                <a:gd name="T13" fmla="*/ 138 h 641"/>
                <a:gd name="T14" fmla="*/ 80 w 593"/>
                <a:gd name="T15" fmla="*/ 161 h 641"/>
                <a:gd name="T16" fmla="*/ 0 w 593"/>
                <a:gd name="T17" fmla="*/ 155 h 641"/>
                <a:gd name="T18" fmla="*/ 0 w 593"/>
                <a:gd name="T19" fmla="*/ 67 h 641"/>
                <a:gd name="T20" fmla="*/ 0 w 593"/>
                <a:gd name="T21" fmla="*/ 56 h 641"/>
                <a:gd name="T22" fmla="*/ 8 w 593"/>
                <a:gd name="T23" fmla="*/ 56 h 641"/>
                <a:gd name="T24" fmla="*/ 54 w 593"/>
                <a:gd name="T25" fmla="*/ 6 h 641"/>
                <a:gd name="T26" fmla="*/ 139 w 593"/>
                <a:gd name="T27" fmla="*/ 0 h 641"/>
                <a:gd name="T28" fmla="*/ 139 w 593"/>
                <a:gd name="T29" fmla="*/ 44 h 6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3"/>
                <a:gd name="T46" fmla="*/ 0 h 641"/>
                <a:gd name="T47" fmla="*/ 593 w 593"/>
                <a:gd name="T48" fmla="*/ 641 h 6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3" h="641">
                  <a:moveTo>
                    <a:pt x="557" y="176"/>
                  </a:moveTo>
                  <a:lnTo>
                    <a:pt x="557" y="222"/>
                  </a:lnTo>
                  <a:lnTo>
                    <a:pt x="593" y="266"/>
                  </a:lnTo>
                  <a:lnTo>
                    <a:pt x="557" y="308"/>
                  </a:lnTo>
                  <a:lnTo>
                    <a:pt x="557" y="331"/>
                  </a:lnTo>
                  <a:lnTo>
                    <a:pt x="557" y="419"/>
                  </a:lnTo>
                  <a:lnTo>
                    <a:pt x="449" y="551"/>
                  </a:lnTo>
                  <a:lnTo>
                    <a:pt x="323" y="641"/>
                  </a:lnTo>
                  <a:lnTo>
                    <a:pt x="0" y="618"/>
                  </a:lnTo>
                  <a:lnTo>
                    <a:pt x="0" y="266"/>
                  </a:lnTo>
                  <a:lnTo>
                    <a:pt x="0" y="222"/>
                  </a:lnTo>
                  <a:lnTo>
                    <a:pt x="35" y="222"/>
                  </a:lnTo>
                  <a:lnTo>
                    <a:pt x="216" y="21"/>
                  </a:lnTo>
                  <a:lnTo>
                    <a:pt x="557" y="0"/>
                  </a:lnTo>
                  <a:lnTo>
                    <a:pt x="557" y="17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37" name="Freeform 844"/>
          <p:cNvSpPr>
            <a:spLocks/>
          </p:cNvSpPr>
          <p:nvPr/>
        </p:nvSpPr>
        <p:spPr bwMode="auto">
          <a:xfrm>
            <a:off x="5097463" y="2478088"/>
            <a:ext cx="441325" cy="614362"/>
          </a:xfrm>
          <a:custGeom>
            <a:avLst/>
            <a:gdLst>
              <a:gd name="T0" fmla="*/ 350932838 w 555"/>
              <a:gd name="T1" fmla="*/ 0 h 774"/>
              <a:gd name="T2" fmla="*/ 295289334 w 555"/>
              <a:gd name="T3" fmla="*/ 153099170 h 774"/>
              <a:gd name="T4" fmla="*/ 283907925 w 555"/>
              <a:gd name="T5" fmla="*/ 166330174 h 774"/>
              <a:gd name="T6" fmla="*/ 249130735 w 555"/>
              <a:gd name="T7" fmla="*/ 194051862 h 774"/>
              <a:gd name="T8" fmla="*/ 226367122 w 555"/>
              <a:gd name="T9" fmla="*/ 263985970 h 774"/>
              <a:gd name="T10" fmla="*/ 226367122 w 555"/>
              <a:gd name="T11" fmla="*/ 306198341 h 774"/>
              <a:gd name="T12" fmla="*/ 215617881 w 555"/>
              <a:gd name="T13" fmla="*/ 348410712 h 774"/>
              <a:gd name="T14" fmla="*/ 215617881 w 555"/>
              <a:gd name="T15" fmla="*/ 376132399 h 774"/>
              <a:gd name="T16" fmla="*/ 192855014 w 555"/>
              <a:gd name="T17" fmla="*/ 389363403 h 774"/>
              <a:gd name="T18" fmla="*/ 147960751 w 555"/>
              <a:gd name="T19" fmla="*/ 487649485 h 774"/>
              <a:gd name="T20" fmla="*/ 22130656 w 555"/>
              <a:gd name="T21" fmla="*/ 348410712 h 774"/>
              <a:gd name="T22" fmla="*/ 12646543 w 555"/>
              <a:gd name="T23" fmla="*/ 306198341 h 774"/>
              <a:gd name="T24" fmla="*/ 0 w 555"/>
              <a:gd name="T25" fmla="*/ 278476653 h 774"/>
              <a:gd name="T26" fmla="*/ 0 w 555"/>
              <a:gd name="T27" fmla="*/ 263985970 h 774"/>
              <a:gd name="T28" fmla="*/ 22130656 w 555"/>
              <a:gd name="T29" fmla="*/ 223033279 h 774"/>
              <a:gd name="T30" fmla="*/ 34777202 w 555"/>
              <a:gd name="T31" fmla="*/ 209803069 h 774"/>
              <a:gd name="T32" fmla="*/ 56275697 w 555"/>
              <a:gd name="T33" fmla="*/ 180820858 h 774"/>
              <a:gd name="T34" fmla="*/ 125830101 w 555"/>
              <a:gd name="T35" fmla="*/ 14490690 h 774"/>
              <a:gd name="T36" fmla="*/ 261777275 w 555"/>
              <a:gd name="T37" fmla="*/ 14490690 h 774"/>
              <a:gd name="T38" fmla="*/ 283907925 w 555"/>
              <a:gd name="T39" fmla="*/ 0 h 774"/>
              <a:gd name="T40" fmla="*/ 306038575 w 555"/>
              <a:gd name="T41" fmla="*/ 27721700 h 774"/>
              <a:gd name="T42" fmla="*/ 350932838 w 555"/>
              <a:gd name="T43" fmla="*/ 0 h 7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5"/>
              <a:gd name="T67" fmla="*/ 0 h 774"/>
              <a:gd name="T68" fmla="*/ 555 w 555"/>
              <a:gd name="T69" fmla="*/ 774 h 77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5" h="774">
                <a:moveTo>
                  <a:pt x="555" y="0"/>
                </a:moveTo>
                <a:lnTo>
                  <a:pt x="467" y="243"/>
                </a:lnTo>
                <a:lnTo>
                  <a:pt x="449" y="264"/>
                </a:lnTo>
                <a:lnTo>
                  <a:pt x="394" y="308"/>
                </a:lnTo>
                <a:lnTo>
                  <a:pt x="358" y="419"/>
                </a:lnTo>
                <a:lnTo>
                  <a:pt x="358" y="486"/>
                </a:lnTo>
                <a:lnTo>
                  <a:pt x="341" y="553"/>
                </a:lnTo>
                <a:lnTo>
                  <a:pt x="341" y="597"/>
                </a:lnTo>
                <a:lnTo>
                  <a:pt x="305" y="618"/>
                </a:lnTo>
                <a:lnTo>
                  <a:pt x="234" y="774"/>
                </a:lnTo>
                <a:lnTo>
                  <a:pt x="35" y="553"/>
                </a:lnTo>
                <a:lnTo>
                  <a:pt x="20" y="486"/>
                </a:lnTo>
                <a:lnTo>
                  <a:pt x="0" y="442"/>
                </a:lnTo>
                <a:lnTo>
                  <a:pt x="0" y="419"/>
                </a:lnTo>
                <a:lnTo>
                  <a:pt x="35" y="354"/>
                </a:lnTo>
                <a:lnTo>
                  <a:pt x="55" y="333"/>
                </a:lnTo>
                <a:lnTo>
                  <a:pt x="89" y="287"/>
                </a:lnTo>
                <a:lnTo>
                  <a:pt x="199" y="23"/>
                </a:lnTo>
                <a:lnTo>
                  <a:pt x="414" y="23"/>
                </a:lnTo>
                <a:lnTo>
                  <a:pt x="449" y="0"/>
                </a:lnTo>
                <a:lnTo>
                  <a:pt x="484" y="44"/>
                </a:lnTo>
                <a:lnTo>
                  <a:pt x="55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64" name="Group 847"/>
          <p:cNvGrpSpPr>
            <a:grpSpLocks/>
          </p:cNvGrpSpPr>
          <p:nvPr/>
        </p:nvGrpSpPr>
        <p:grpSpPr bwMode="auto">
          <a:xfrm>
            <a:off x="5097463" y="2478088"/>
            <a:ext cx="441325" cy="614362"/>
            <a:chOff x="3211" y="1561"/>
            <a:chExt cx="278" cy="387"/>
          </a:xfrm>
        </p:grpSpPr>
        <p:sp>
          <p:nvSpPr>
            <p:cNvPr id="4528" name="Freeform 845"/>
            <p:cNvSpPr>
              <a:spLocks/>
            </p:cNvSpPr>
            <p:nvPr/>
          </p:nvSpPr>
          <p:spPr bwMode="auto">
            <a:xfrm>
              <a:off x="3211" y="1561"/>
              <a:ext cx="278" cy="387"/>
            </a:xfrm>
            <a:custGeom>
              <a:avLst/>
              <a:gdLst>
                <a:gd name="T0" fmla="*/ 139 w 555"/>
                <a:gd name="T1" fmla="*/ 0 h 774"/>
                <a:gd name="T2" fmla="*/ 117 w 555"/>
                <a:gd name="T3" fmla="*/ 60 h 774"/>
                <a:gd name="T4" fmla="*/ 113 w 555"/>
                <a:gd name="T5" fmla="*/ 66 h 774"/>
                <a:gd name="T6" fmla="*/ 99 w 555"/>
                <a:gd name="T7" fmla="*/ 77 h 774"/>
                <a:gd name="T8" fmla="*/ 90 w 555"/>
                <a:gd name="T9" fmla="*/ 104 h 774"/>
                <a:gd name="T10" fmla="*/ 90 w 555"/>
                <a:gd name="T11" fmla="*/ 121 h 774"/>
                <a:gd name="T12" fmla="*/ 86 w 555"/>
                <a:gd name="T13" fmla="*/ 139 h 774"/>
                <a:gd name="T14" fmla="*/ 86 w 555"/>
                <a:gd name="T15" fmla="*/ 150 h 774"/>
                <a:gd name="T16" fmla="*/ 77 w 555"/>
                <a:gd name="T17" fmla="*/ 155 h 774"/>
                <a:gd name="T18" fmla="*/ 59 w 555"/>
                <a:gd name="T19" fmla="*/ 194 h 774"/>
                <a:gd name="T20" fmla="*/ 9 w 555"/>
                <a:gd name="T21" fmla="*/ 139 h 774"/>
                <a:gd name="T22" fmla="*/ 5 w 555"/>
                <a:gd name="T23" fmla="*/ 121 h 774"/>
                <a:gd name="T24" fmla="*/ 0 w 555"/>
                <a:gd name="T25" fmla="*/ 110 h 774"/>
                <a:gd name="T26" fmla="*/ 0 w 555"/>
                <a:gd name="T27" fmla="*/ 104 h 774"/>
                <a:gd name="T28" fmla="*/ 9 w 555"/>
                <a:gd name="T29" fmla="*/ 89 h 774"/>
                <a:gd name="T30" fmla="*/ 14 w 555"/>
                <a:gd name="T31" fmla="*/ 84 h 774"/>
                <a:gd name="T32" fmla="*/ 23 w 555"/>
                <a:gd name="T33" fmla="*/ 72 h 774"/>
                <a:gd name="T34" fmla="*/ 50 w 555"/>
                <a:gd name="T35" fmla="*/ 6 h 774"/>
                <a:gd name="T36" fmla="*/ 104 w 555"/>
                <a:gd name="T37" fmla="*/ 6 h 774"/>
                <a:gd name="T38" fmla="*/ 113 w 555"/>
                <a:gd name="T39" fmla="*/ 0 h 774"/>
                <a:gd name="T40" fmla="*/ 121 w 555"/>
                <a:gd name="T41" fmla="*/ 11 h 774"/>
                <a:gd name="T42" fmla="*/ 139 w 555"/>
                <a:gd name="T43" fmla="*/ 0 h 7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5"/>
                <a:gd name="T67" fmla="*/ 0 h 774"/>
                <a:gd name="T68" fmla="*/ 555 w 555"/>
                <a:gd name="T69" fmla="*/ 774 h 7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5" h="774">
                  <a:moveTo>
                    <a:pt x="555" y="0"/>
                  </a:moveTo>
                  <a:lnTo>
                    <a:pt x="467" y="243"/>
                  </a:lnTo>
                  <a:lnTo>
                    <a:pt x="449" y="264"/>
                  </a:lnTo>
                  <a:lnTo>
                    <a:pt x="394" y="308"/>
                  </a:lnTo>
                  <a:lnTo>
                    <a:pt x="358" y="419"/>
                  </a:lnTo>
                  <a:lnTo>
                    <a:pt x="358" y="486"/>
                  </a:lnTo>
                  <a:lnTo>
                    <a:pt x="341" y="553"/>
                  </a:lnTo>
                  <a:lnTo>
                    <a:pt x="341" y="597"/>
                  </a:lnTo>
                  <a:lnTo>
                    <a:pt x="305" y="618"/>
                  </a:lnTo>
                  <a:lnTo>
                    <a:pt x="234" y="774"/>
                  </a:lnTo>
                  <a:lnTo>
                    <a:pt x="35" y="553"/>
                  </a:lnTo>
                  <a:lnTo>
                    <a:pt x="20" y="486"/>
                  </a:lnTo>
                  <a:lnTo>
                    <a:pt x="0" y="442"/>
                  </a:lnTo>
                  <a:lnTo>
                    <a:pt x="0" y="419"/>
                  </a:lnTo>
                  <a:lnTo>
                    <a:pt x="35" y="354"/>
                  </a:lnTo>
                  <a:lnTo>
                    <a:pt x="55" y="333"/>
                  </a:lnTo>
                  <a:lnTo>
                    <a:pt x="89" y="287"/>
                  </a:lnTo>
                  <a:lnTo>
                    <a:pt x="199" y="23"/>
                  </a:lnTo>
                  <a:lnTo>
                    <a:pt x="414" y="23"/>
                  </a:lnTo>
                  <a:lnTo>
                    <a:pt x="449" y="0"/>
                  </a:lnTo>
                  <a:lnTo>
                    <a:pt x="484" y="44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Freeform 846"/>
            <p:cNvSpPr>
              <a:spLocks/>
            </p:cNvSpPr>
            <p:nvPr/>
          </p:nvSpPr>
          <p:spPr bwMode="auto">
            <a:xfrm>
              <a:off x="3211" y="1561"/>
              <a:ext cx="278" cy="387"/>
            </a:xfrm>
            <a:custGeom>
              <a:avLst/>
              <a:gdLst>
                <a:gd name="T0" fmla="*/ 139 w 555"/>
                <a:gd name="T1" fmla="*/ 0 h 774"/>
                <a:gd name="T2" fmla="*/ 117 w 555"/>
                <a:gd name="T3" fmla="*/ 60 h 774"/>
                <a:gd name="T4" fmla="*/ 113 w 555"/>
                <a:gd name="T5" fmla="*/ 66 h 774"/>
                <a:gd name="T6" fmla="*/ 99 w 555"/>
                <a:gd name="T7" fmla="*/ 77 h 774"/>
                <a:gd name="T8" fmla="*/ 90 w 555"/>
                <a:gd name="T9" fmla="*/ 104 h 774"/>
                <a:gd name="T10" fmla="*/ 90 w 555"/>
                <a:gd name="T11" fmla="*/ 121 h 774"/>
                <a:gd name="T12" fmla="*/ 86 w 555"/>
                <a:gd name="T13" fmla="*/ 139 h 774"/>
                <a:gd name="T14" fmla="*/ 86 w 555"/>
                <a:gd name="T15" fmla="*/ 150 h 774"/>
                <a:gd name="T16" fmla="*/ 77 w 555"/>
                <a:gd name="T17" fmla="*/ 155 h 774"/>
                <a:gd name="T18" fmla="*/ 59 w 555"/>
                <a:gd name="T19" fmla="*/ 194 h 774"/>
                <a:gd name="T20" fmla="*/ 9 w 555"/>
                <a:gd name="T21" fmla="*/ 139 h 774"/>
                <a:gd name="T22" fmla="*/ 5 w 555"/>
                <a:gd name="T23" fmla="*/ 121 h 774"/>
                <a:gd name="T24" fmla="*/ 0 w 555"/>
                <a:gd name="T25" fmla="*/ 110 h 774"/>
                <a:gd name="T26" fmla="*/ 0 w 555"/>
                <a:gd name="T27" fmla="*/ 104 h 774"/>
                <a:gd name="T28" fmla="*/ 9 w 555"/>
                <a:gd name="T29" fmla="*/ 89 h 774"/>
                <a:gd name="T30" fmla="*/ 14 w 555"/>
                <a:gd name="T31" fmla="*/ 84 h 774"/>
                <a:gd name="T32" fmla="*/ 23 w 555"/>
                <a:gd name="T33" fmla="*/ 72 h 774"/>
                <a:gd name="T34" fmla="*/ 50 w 555"/>
                <a:gd name="T35" fmla="*/ 6 h 774"/>
                <a:gd name="T36" fmla="*/ 104 w 555"/>
                <a:gd name="T37" fmla="*/ 6 h 774"/>
                <a:gd name="T38" fmla="*/ 113 w 555"/>
                <a:gd name="T39" fmla="*/ 0 h 774"/>
                <a:gd name="T40" fmla="*/ 121 w 555"/>
                <a:gd name="T41" fmla="*/ 11 h 774"/>
                <a:gd name="T42" fmla="*/ 139 w 555"/>
                <a:gd name="T43" fmla="*/ 0 h 7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5"/>
                <a:gd name="T67" fmla="*/ 0 h 774"/>
                <a:gd name="T68" fmla="*/ 555 w 555"/>
                <a:gd name="T69" fmla="*/ 774 h 7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5" h="774">
                  <a:moveTo>
                    <a:pt x="555" y="0"/>
                  </a:moveTo>
                  <a:lnTo>
                    <a:pt x="467" y="243"/>
                  </a:lnTo>
                  <a:lnTo>
                    <a:pt x="449" y="264"/>
                  </a:lnTo>
                  <a:lnTo>
                    <a:pt x="394" y="308"/>
                  </a:lnTo>
                  <a:lnTo>
                    <a:pt x="358" y="419"/>
                  </a:lnTo>
                  <a:lnTo>
                    <a:pt x="358" y="486"/>
                  </a:lnTo>
                  <a:lnTo>
                    <a:pt x="341" y="553"/>
                  </a:lnTo>
                  <a:lnTo>
                    <a:pt x="341" y="597"/>
                  </a:lnTo>
                  <a:lnTo>
                    <a:pt x="305" y="618"/>
                  </a:lnTo>
                  <a:lnTo>
                    <a:pt x="234" y="774"/>
                  </a:lnTo>
                  <a:lnTo>
                    <a:pt x="35" y="553"/>
                  </a:lnTo>
                  <a:lnTo>
                    <a:pt x="20" y="486"/>
                  </a:lnTo>
                  <a:lnTo>
                    <a:pt x="0" y="442"/>
                  </a:lnTo>
                  <a:lnTo>
                    <a:pt x="0" y="419"/>
                  </a:lnTo>
                  <a:lnTo>
                    <a:pt x="35" y="354"/>
                  </a:lnTo>
                  <a:lnTo>
                    <a:pt x="55" y="333"/>
                  </a:lnTo>
                  <a:lnTo>
                    <a:pt x="89" y="287"/>
                  </a:lnTo>
                  <a:lnTo>
                    <a:pt x="199" y="23"/>
                  </a:lnTo>
                  <a:lnTo>
                    <a:pt x="414" y="23"/>
                  </a:lnTo>
                  <a:lnTo>
                    <a:pt x="449" y="0"/>
                  </a:lnTo>
                  <a:lnTo>
                    <a:pt x="484" y="44"/>
                  </a:lnTo>
                  <a:lnTo>
                    <a:pt x="55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39" name="Freeform 848"/>
          <p:cNvSpPr>
            <a:spLocks/>
          </p:cNvSpPr>
          <p:nvPr/>
        </p:nvSpPr>
        <p:spPr bwMode="auto">
          <a:xfrm>
            <a:off x="5499100" y="2547938"/>
            <a:ext cx="352425" cy="647700"/>
          </a:xfrm>
          <a:custGeom>
            <a:avLst/>
            <a:gdLst>
              <a:gd name="T0" fmla="*/ 268446504 w 445"/>
              <a:gd name="T1" fmla="*/ 40952738 h 816"/>
              <a:gd name="T2" fmla="*/ 279108743 w 445"/>
              <a:gd name="T3" fmla="*/ 55443446 h 816"/>
              <a:gd name="T4" fmla="*/ 268446504 w 445"/>
              <a:gd name="T5" fmla="*/ 125377587 h 816"/>
              <a:gd name="T6" fmla="*/ 190044981 w 445"/>
              <a:gd name="T7" fmla="*/ 277217204 h 816"/>
              <a:gd name="T8" fmla="*/ 179381949 w 445"/>
              <a:gd name="T9" fmla="*/ 304938914 h 816"/>
              <a:gd name="T10" fmla="*/ 123560221 w 445"/>
              <a:gd name="T11" fmla="*/ 375503268 h 816"/>
              <a:gd name="T12" fmla="*/ 79028735 w 445"/>
              <a:gd name="T13" fmla="*/ 499621224 h 816"/>
              <a:gd name="T14" fmla="*/ 55821754 w 445"/>
              <a:gd name="T15" fmla="*/ 514111920 h 816"/>
              <a:gd name="T16" fmla="*/ 45786739 w 445"/>
              <a:gd name="T17" fmla="*/ 487650684 h 816"/>
              <a:gd name="T18" fmla="*/ 45786739 w 445"/>
              <a:gd name="T19" fmla="*/ 430946788 h 816"/>
              <a:gd name="T20" fmla="*/ 0 w 445"/>
              <a:gd name="T21" fmla="*/ 417715773 h 816"/>
              <a:gd name="T22" fmla="*/ 0 w 445"/>
              <a:gd name="T23" fmla="*/ 403224979 h 816"/>
              <a:gd name="T24" fmla="*/ 22579751 w 445"/>
              <a:gd name="T25" fmla="*/ 375503268 h 816"/>
              <a:gd name="T26" fmla="*/ 33241996 w 445"/>
              <a:gd name="T27" fmla="*/ 320690085 h 816"/>
              <a:gd name="T28" fmla="*/ 55821754 w 445"/>
              <a:gd name="T29" fmla="*/ 361642810 h 816"/>
              <a:gd name="T30" fmla="*/ 67111230 w 445"/>
              <a:gd name="T31" fmla="*/ 361642810 h 816"/>
              <a:gd name="T32" fmla="*/ 89063738 w 445"/>
              <a:gd name="T33" fmla="*/ 361642810 h 816"/>
              <a:gd name="T34" fmla="*/ 101608480 w 445"/>
              <a:gd name="T35" fmla="*/ 333921099 h 816"/>
              <a:gd name="T36" fmla="*/ 101608480 w 445"/>
              <a:gd name="T37" fmla="*/ 304938914 h 816"/>
              <a:gd name="T38" fmla="*/ 123560221 w 445"/>
              <a:gd name="T39" fmla="*/ 304938914 h 816"/>
              <a:gd name="T40" fmla="*/ 134850489 w 445"/>
              <a:gd name="T41" fmla="*/ 263986189 h 816"/>
              <a:gd name="T42" fmla="*/ 123560221 w 445"/>
              <a:gd name="T43" fmla="*/ 250755968 h 816"/>
              <a:gd name="T44" fmla="*/ 144885491 w 445"/>
              <a:gd name="T45" fmla="*/ 250755968 h 816"/>
              <a:gd name="T46" fmla="*/ 168092473 w 445"/>
              <a:gd name="T47" fmla="*/ 194052023 h 816"/>
              <a:gd name="T48" fmla="*/ 190044981 w 445"/>
              <a:gd name="T49" fmla="*/ 179561327 h 816"/>
              <a:gd name="T50" fmla="*/ 190044981 w 445"/>
              <a:gd name="T51" fmla="*/ 84425631 h 816"/>
              <a:gd name="T52" fmla="*/ 212624775 w 445"/>
              <a:gd name="T53" fmla="*/ 84425631 h 816"/>
              <a:gd name="T54" fmla="*/ 235830965 w 445"/>
              <a:gd name="T55" fmla="*/ 84425631 h 816"/>
              <a:gd name="T56" fmla="*/ 235830965 w 445"/>
              <a:gd name="T57" fmla="*/ 0 h 816"/>
              <a:gd name="T58" fmla="*/ 245866759 w 445"/>
              <a:gd name="T59" fmla="*/ 27721723 h 816"/>
              <a:gd name="T60" fmla="*/ 268446504 w 445"/>
              <a:gd name="T61" fmla="*/ 40952738 h 81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45"/>
              <a:gd name="T94" fmla="*/ 0 h 816"/>
              <a:gd name="T95" fmla="*/ 445 w 445"/>
              <a:gd name="T96" fmla="*/ 816 h 81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45" h="816">
                <a:moveTo>
                  <a:pt x="428" y="65"/>
                </a:moveTo>
                <a:lnTo>
                  <a:pt x="445" y="88"/>
                </a:lnTo>
                <a:lnTo>
                  <a:pt x="428" y="199"/>
                </a:lnTo>
                <a:lnTo>
                  <a:pt x="303" y="440"/>
                </a:lnTo>
                <a:lnTo>
                  <a:pt x="286" y="484"/>
                </a:lnTo>
                <a:lnTo>
                  <a:pt x="197" y="596"/>
                </a:lnTo>
                <a:lnTo>
                  <a:pt x="126" y="793"/>
                </a:lnTo>
                <a:lnTo>
                  <a:pt x="89" y="816"/>
                </a:lnTo>
                <a:lnTo>
                  <a:pt x="73" y="774"/>
                </a:lnTo>
                <a:lnTo>
                  <a:pt x="73" y="684"/>
                </a:lnTo>
                <a:lnTo>
                  <a:pt x="0" y="663"/>
                </a:lnTo>
                <a:lnTo>
                  <a:pt x="0" y="640"/>
                </a:lnTo>
                <a:lnTo>
                  <a:pt x="36" y="596"/>
                </a:lnTo>
                <a:lnTo>
                  <a:pt x="53" y="509"/>
                </a:lnTo>
                <a:lnTo>
                  <a:pt x="89" y="574"/>
                </a:lnTo>
                <a:lnTo>
                  <a:pt x="107" y="574"/>
                </a:lnTo>
                <a:lnTo>
                  <a:pt x="142" y="574"/>
                </a:lnTo>
                <a:lnTo>
                  <a:pt x="162" y="530"/>
                </a:lnTo>
                <a:lnTo>
                  <a:pt x="162" y="484"/>
                </a:lnTo>
                <a:lnTo>
                  <a:pt x="197" y="484"/>
                </a:lnTo>
                <a:lnTo>
                  <a:pt x="215" y="419"/>
                </a:lnTo>
                <a:lnTo>
                  <a:pt x="197" y="398"/>
                </a:lnTo>
                <a:lnTo>
                  <a:pt x="231" y="398"/>
                </a:lnTo>
                <a:lnTo>
                  <a:pt x="268" y="308"/>
                </a:lnTo>
                <a:lnTo>
                  <a:pt x="303" y="285"/>
                </a:lnTo>
                <a:lnTo>
                  <a:pt x="303" y="134"/>
                </a:lnTo>
                <a:lnTo>
                  <a:pt x="339" y="134"/>
                </a:lnTo>
                <a:lnTo>
                  <a:pt x="376" y="134"/>
                </a:lnTo>
                <a:lnTo>
                  <a:pt x="376" y="0"/>
                </a:lnTo>
                <a:lnTo>
                  <a:pt x="392" y="44"/>
                </a:lnTo>
                <a:lnTo>
                  <a:pt x="428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66" name="Group 851"/>
          <p:cNvGrpSpPr>
            <a:grpSpLocks/>
          </p:cNvGrpSpPr>
          <p:nvPr/>
        </p:nvGrpSpPr>
        <p:grpSpPr bwMode="auto">
          <a:xfrm>
            <a:off x="5499100" y="2547938"/>
            <a:ext cx="352425" cy="647700"/>
            <a:chOff x="3464" y="1605"/>
            <a:chExt cx="222" cy="408"/>
          </a:xfrm>
        </p:grpSpPr>
        <p:sp>
          <p:nvSpPr>
            <p:cNvPr id="4526" name="Freeform 849"/>
            <p:cNvSpPr>
              <a:spLocks/>
            </p:cNvSpPr>
            <p:nvPr/>
          </p:nvSpPr>
          <p:spPr bwMode="auto">
            <a:xfrm>
              <a:off x="3464" y="1605"/>
              <a:ext cx="222" cy="408"/>
            </a:xfrm>
            <a:custGeom>
              <a:avLst/>
              <a:gdLst>
                <a:gd name="T0" fmla="*/ 107 w 445"/>
                <a:gd name="T1" fmla="*/ 17 h 816"/>
                <a:gd name="T2" fmla="*/ 111 w 445"/>
                <a:gd name="T3" fmla="*/ 22 h 816"/>
                <a:gd name="T4" fmla="*/ 107 w 445"/>
                <a:gd name="T5" fmla="*/ 50 h 816"/>
                <a:gd name="T6" fmla="*/ 75 w 445"/>
                <a:gd name="T7" fmla="*/ 110 h 816"/>
                <a:gd name="T8" fmla="*/ 71 w 445"/>
                <a:gd name="T9" fmla="*/ 121 h 816"/>
                <a:gd name="T10" fmla="*/ 49 w 445"/>
                <a:gd name="T11" fmla="*/ 149 h 816"/>
                <a:gd name="T12" fmla="*/ 31 w 445"/>
                <a:gd name="T13" fmla="*/ 199 h 816"/>
                <a:gd name="T14" fmla="*/ 22 w 445"/>
                <a:gd name="T15" fmla="*/ 204 h 816"/>
                <a:gd name="T16" fmla="*/ 18 w 445"/>
                <a:gd name="T17" fmla="*/ 194 h 816"/>
                <a:gd name="T18" fmla="*/ 18 w 445"/>
                <a:gd name="T19" fmla="*/ 171 h 816"/>
                <a:gd name="T20" fmla="*/ 0 w 445"/>
                <a:gd name="T21" fmla="*/ 166 h 816"/>
                <a:gd name="T22" fmla="*/ 0 w 445"/>
                <a:gd name="T23" fmla="*/ 160 h 816"/>
                <a:gd name="T24" fmla="*/ 9 w 445"/>
                <a:gd name="T25" fmla="*/ 149 h 816"/>
                <a:gd name="T26" fmla="*/ 13 w 445"/>
                <a:gd name="T27" fmla="*/ 127 h 816"/>
                <a:gd name="T28" fmla="*/ 22 w 445"/>
                <a:gd name="T29" fmla="*/ 144 h 816"/>
                <a:gd name="T30" fmla="*/ 26 w 445"/>
                <a:gd name="T31" fmla="*/ 144 h 816"/>
                <a:gd name="T32" fmla="*/ 35 w 445"/>
                <a:gd name="T33" fmla="*/ 144 h 816"/>
                <a:gd name="T34" fmla="*/ 40 w 445"/>
                <a:gd name="T35" fmla="*/ 133 h 816"/>
                <a:gd name="T36" fmla="*/ 40 w 445"/>
                <a:gd name="T37" fmla="*/ 121 h 816"/>
                <a:gd name="T38" fmla="*/ 49 w 445"/>
                <a:gd name="T39" fmla="*/ 121 h 816"/>
                <a:gd name="T40" fmla="*/ 53 w 445"/>
                <a:gd name="T41" fmla="*/ 104 h 816"/>
                <a:gd name="T42" fmla="*/ 49 w 445"/>
                <a:gd name="T43" fmla="*/ 100 h 816"/>
                <a:gd name="T44" fmla="*/ 57 w 445"/>
                <a:gd name="T45" fmla="*/ 100 h 816"/>
                <a:gd name="T46" fmla="*/ 67 w 445"/>
                <a:gd name="T47" fmla="*/ 77 h 816"/>
                <a:gd name="T48" fmla="*/ 75 w 445"/>
                <a:gd name="T49" fmla="*/ 72 h 816"/>
                <a:gd name="T50" fmla="*/ 75 w 445"/>
                <a:gd name="T51" fmla="*/ 34 h 816"/>
                <a:gd name="T52" fmla="*/ 84 w 445"/>
                <a:gd name="T53" fmla="*/ 34 h 816"/>
                <a:gd name="T54" fmla="*/ 94 w 445"/>
                <a:gd name="T55" fmla="*/ 34 h 816"/>
                <a:gd name="T56" fmla="*/ 94 w 445"/>
                <a:gd name="T57" fmla="*/ 0 h 816"/>
                <a:gd name="T58" fmla="*/ 98 w 445"/>
                <a:gd name="T59" fmla="*/ 11 h 816"/>
                <a:gd name="T60" fmla="*/ 107 w 445"/>
                <a:gd name="T61" fmla="*/ 17 h 8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5"/>
                <a:gd name="T94" fmla="*/ 0 h 816"/>
                <a:gd name="T95" fmla="*/ 445 w 445"/>
                <a:gd name="T96" fmla="*/ 816 h 8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5" h="816">
                  <a:moveTo>
                    <a:pt x="428" y="65"/>
                  </a:moveTo>
                  <a:lnTo>
                    <a:pt x="445" y="88"/>
                  </a:lnTo>
                  <a:lnTo>
                    <a:pt x="428" y="199"/>
                  </a:lnTo>
                  <a:lnTo>
                    <a:pt x="303" y="440"/>
                  </a:lnTo>
                  <a:lnTo>
                    <a:pt x="286" y="484"/>
                  </a:lnTo>
                  <a:lnTo>
                    <a:pt x="197" y="596"/>
                  </a:lnTo>
                  <a:lnTo>
                    <a:pt x="126" y="793"/>
                  </a:lnTo>
                  <a:lnTo>
                    <a:pt x="89" y="816"/>
                  </a:lnTo>
                  <a:lnTo>
                    <a:pt x="73" y="774"/>
                  </a:lnTo>
                  <a:lnTo>
                    <a:pt x="73" y="684"/>
                  </a:lnTo>
                  <a:lnTo>
                    <a:pt x="0" y="663"/>
                  </a:lnTo>
                  <a:lnTo>
                    <a:pt x="0" y="640"/>
                  </a:lnTo>
                  <a:lnTo>
                    <a:pt x="36" y="596"/>
                  </a:lnTo>
                  <a:lnTo>
                    <a:pt x="53" y="509"/>
                  </a:lnTo>
                  <a:lnTo>
                    <a:pt x="89" y="574"/>
                  </a:lnTo>
                  <a:lnTo>
                    <a:pt x="107" y="574"/>
                  </a:lnTo>
                  <a:lnTo>
                    <a:pt x="142" y="574"/>
                  </a:lnTo>
                  <a:lnTo>
                    <a:pt x="162" y="530"/>
                  </a:lnTo>
                  <a:lnTo>
                    <a:pt x="162" y="484"/>
                  </a:lnTo>
                  <a:lnTo>
                    <a:pt x="197" y="484"/>
                  </a:lnTo>
                  <a:lnTo>
                    <a:pt x="215" y="419"/>
                  </a:lnTo>
                  <a:lnTo>
                    <a:pt x="197" y="398"/>
                  </a:lnTo>
                  <a:lnTo>
                    <a:pt x="231" y="398"/>
                  </a:lnTo>
                  <a:lnTo>
                    <a:pt x="268" y="308"/>
                  </a:lnTo>
                  <a:lnTo>
                    <a:pt x="303" y="285"/>
                  </a:lnTo>
                  <a:lnTo>
                    <a:pt x="303" y="134"/>
                  </a:lnTo>
                  <a:lnTo>
                    <a:pt x="339" y="134"/>
                  </a:lnTo>
                  <a:lnTo>
                    <a:pt x="376" y="134"/>
                  </a:lnTo>
                  <a:lnTo>
                    <a:pt x="376" y="0"/>
                  </a:lnTo>
                  <a:lnTo>
                    <a:pt x="392" y="44"/>
                  </a:lnTo>
                  <a:lnTo>
                    <a:pt x="428" y="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Freeform 850"/>
            <p:cNvSpPr>
              <a:spLocks/>
            </p:cNvSpPr>
            <p:nvPr/>
          </p:nvSpPr>
          <p:spPr bwMode="auto">
            <a:xfrm>
              <a:off x="3464" y="1605"/>
              <a:ext cx="222" cy="408"/>
            </a:xfrm>
            <a:custGeom>
              <a:avLst/>
              <a:gdLst>
                <a:gd name="T0" fmla="*/ 107 w 445"/>
                <a:gd name="T1" fmla="*/ 17 h 816"/>
                <a:gd name="T2" fmla="*/ 111 w 445"/>
                <a:gd name="T3" fmla="*/ 22 h 816"/>
                <a:gd name="T4" fmla="*/ 107 w 445"/>
                <a:gd name="T5" fmla="*/ 50 h 816"/>
                <a:gd name="T6" fmla="*/ 75 w 445"/>
                <a:gd name="T7" fmla="*/ 110 h 816"/>
                <a:gd name="T8" fmla="*/ 71 w 445"/>
                <a:gd name="T9" fmla="*/ 121 h 816"/>
                <a:gd name="T10" fmla="*/ 49 w 445"/>
                <a:gd name="T11" fmla="*/ 149 h 816"/>
                <a:gd name="T12" fmla="*/ 31 w 445"/>
                <a:gd name="T13" fmla="*/ 199 h 816"/>
                <a:gd name="T14" fmla="*/ 22 w 445"/>
                <a:gd name="T15" fmla="*/ 204 h 816"/>
                <a:gd name="T16" fmla="*/ 18 w 445"/>
                <a:gd name="T17" fmla="*/ 194 h 816"/>
                <a:gd name="T18" fmla="*/ 18 w 445"/>
                <a:gd name="T19" fmla="*/ 171 h 816"/>
                <a:gd name="T20" fmla="*/ 0 w 445"/>
                <a:gd name="T21" fmla="*/ 166 h 816"/>
                <a:gd name="T22" fmla="*/ 0 w 445"/>
                <a:gd name="T23" fmla="*/ 160 h 816"/>
                <a:gd name="T24" fmla="*/ 9 w 445"/>
                <a:gd name="T25" fmla="*/ 149 h 816"/>
                <a:gd name="T26" fmla="*/ 13 w 445"/>
                <a:gd name="T27" fmla="*/ 127 h 816"/>
                <a:gd name="T28" fmla="*/ 22 w 445"/>
                <a:gd name="T29" fmla="*/ 144 h 816"/>
                <a:gd name="T30" fmla="*/ 26 w 445"/>
                <a:gd name="T31" fmla="*/ 144 h 816"/>
                <a:gd name="T32" fmla="*/ 35 w 445"/>
                <a:gd name="T33" fmla="*/ 144 h 816"/>
                <a:gd name="T34" fmla="*/ 40 w 445"/>
                <a:gd name="T35" fmla="*/ 133 h 816"/>
                <a:gd name="T36" fmla="*/ 40 w 445"/>
                <a:gd name="T37" fmla="*/ 121 h 816"/>
                <a:gd name="T38" fmla="*/ 49 w 445"/>
                <a:gd name="T39" fmla="*/ 121 h 816"/>
                <a:gd name="T40" fmla="*/ 53 w 445"/>
                <a:gd name="T41" fmla="*/ 104 h 816"/>
                <a:gd name="T42" fmla="*/ 49 w 445"/>
                <a:gd name="T43" fmla="*/ 100 h 816"/>
                <a:gd name="T44" fmla="*/ 57 w 445"/>
                <a:gd name="T45" fmla="*/ 100 h 816"/>
                <a:gd name="T46" fmla="*/ 67 w 445"/>
                <a:gd name="T47" fmla="*/ 77 h 816"/>
                <a:gd name="T48" fmla="*/ 75 w 445"/>
                <a:gd name="T49" fmla="*/ 72 h 816"/>
                <a:gd name="T50" fmla="*/ 75 w 445"/>
                <a:gd name="T51" fmla="*/ 34 h 816"/>
                <a:gd name="T52" fmla="*/ 84 w 445"/>
                <a:gd name="T53" fmla="*/ 34 h 816"/>
                <a:gd name="T54" fmla="*/ 94 w 445"/>
                <a:gd name="T55" fmla="*/ 34 h 816"/>
                <a:gd name="T56" fmla="*/ 94 w 445"/>
                <a:gd name="T57" fmla="*/ 0 h 816"/>
                <a:gd name="T58" fmla="*/ 98 w 445"/>
                <a:gd name="T59" fmla="*/ 11 h 816"/>
                <a:gd name="T60" fmla="*/ 107 w 445"/>
                <a:gd name="T61" fmla="*/ 17 h 8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5"/>
                <a:gd name="T94" fmla="*/ 0 h 816"/>
                <a:gd name="T95" fmla="*/ 445 w 445"/>
                <a:gd name="T96" fmla="*/ 816 h 8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5" h="816">
                  <a:moveTo>
                    <a:pt x="428" y="65"/>
                  </a:moveTo>
                  <a:lnTo>
                    <a:pt x="445" y="88"/>
                  </a:lnTo>
                  <a:lnTo>
                    <a:pt x="428" y="199"/>
                  </a:lnTo>
                  <a:lnTo>
                    <a:pt x="303" y="440"/>
                  </a:lnTo>
                  <a:lnTo>
                    <a:pt x="286" y="484"/>
                  </a:lnTo>
                  <a:lnTo>
                    <a:pt x="197" y="596"/>
                  </a:lnTo>
                  <a:lnTo>
                    <a:pt x="126" y="793"/>
                  </a:lnTo>
                  <a:lnTo>
                    <a:pt x="89" y="816"/>
                  </a:lnTo>
                  <a:lnTo>
                    <a:pt x="73" y="774"/>
                  </a:lnTo>
                  <a:lnTo>
                    <a:pt x="73" y="684"/>
                  </a:lnTo>
                  <a:lnTo>
                    <a:pt x="0" y="663"/>
                  </a:lnTo>
                  <a:lnTo>
                    <a:pt x="0" y="640"/>
                  </a:lnTo>
                  <a:lnTo>
                    <a:pt x="36" y="596"/>
                  </a:lnTo>
                  <a:lnTo>
                    <a:pt x="53" y="509"/>
                  </a:lnTo>
                  <a:lnTo>
                    <a:pt x="89" y="574"/>
                  </a:lnTo>
                  <a:lnTo>
                    <a:pt x="107" y="574"/>
                  </a:lnTo>
                  <a:lnTo>
                    <a:pt x="142" y="574"/>
                  </a:lnTo>
                  <a:lnTo>
                    <a:pt x="162" y="530"/>
                  </a:lnTo>
                  <a:lnTo>
                    <a:pt x="162" y="484"/>
                  </a:lnTo>
                  <a:lnTo>
                    <a:pt x="197" y="484"/>
                  </a:lnTo>
                  <a:lnTo>
                    <a:pt x="215" y="419"/>
                  </a:lnTo>
                  <a:lnTo>
                    <a:pt x="197" y="398"/>
                  </a:lnTo>
                  <a:lnTo>
                    <a:pt x="231" y="398"/>
                  </a:lnTo>
                  <a:lnTo>
                    <a:pt x="268" y="308"/>
                  </a:lnTo>
                  <a:lnTo>
                    <a:pt x="303" y="285"/>
                  </a:lnTo>
                  <a:lnTo>
                    <a:pt x="303" y="134"/>
                  </a:lnTo>
                  <a:lnTo>
                    <a:pt x="339" y="134"/>
                  </a:lnTo>
                  <a:lnTo>
                    <a:pt x="376" y="134"/>
                  </a:lnTo>
                  <a:lnTo>
                    <a:pt x="376" y="0"/>
                  </a:lnTo>
                  <a:lnTo>
                    <a:pt x="392" y="44"/>
                  </a:lnTo>
                  <a:lnTo>
                    <a:pt x="428" y="6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41" name="Freeform 852"/>
          <p:cNvSpPr>
            <a:spLocks/>
          </p:cNvSpPr>
          <p:nvPr/>
        </p:nvSpPr>
        <p:spPr bwMode="auto">
          <a:xfrm>
            <a:off x="3587750" y="2601913"/>
            <a:ext cx="342900" cy="665162"/>
          </a:xfrm>
          <a:custGeom>
            <a:avLst/>
            <a:gdLst>
              <a:gd name="T0" fmla="*/ 226183860 w 432"/>
              <a:gd name="T1" fmla="*/ 111879631 h 839"/>
              <a:gd name="T2" fmla="*/ 214843557 w 432"/>
              <a:gd name="T3" fmla="*/ 138278389 h 839"/>
              <a:gd name="T4" fmla="*/ 214843557 w 432"/>
              <a:gd name="T5" fmla="*/ 167191125 h 839"/>
              <a:gd name="T6" fmla="*/ 238784638 w 432"/>
              <a:gd name="T7" fmla="*/ 180390504 h 839"/>
              <a:gd name="T8" fmla="*/ 214843557 w 432"/>
              <a:gd name="T9" fmla="*/ 208045905 h 839"/>
              <a:gd name="T10" fmla="*/ 214843557 w 432"/>
              <a:gd name="T11" fmla="*/ 263357399 h 839"/>
              <a:gd name="T12" fmla="*/ 214843557 w 432"/>
              <a:gd name="T13" fmla="*/ 304212129 h 839"/>
              <a:gd name="T14" fmla="*/ 214843557 w 432"/>
              <a:gd name="T15" fmla="*/ 332496172 h 839"/>
              <a:gd name="T16" fmla="*/ 238784638 w 432"/>
              <a:gd name="T17" fmla="*/ 360151523 h 839"/>
              <a:gd name="T18" fmla="*/ 248235817 w 432"/>
              <a:gd name="T19" fmla="*/ 402263639 h 839"/>
              <a:gd name="T20" fmla="*/ 272176897 w 432"/>
              <a:gd name="T21" fmla="*/ 416720502 h 839"/>
              <a:gd name="T22" fmla="*/ 272176897 w 432"/>
              <a:gd name="T23" fmla="*/ 429919881 h 839"/>
              <a:gd name="T24" fmla="*/ 248235817 w 432"/>
              <a:gd name="T25" fmla="*/ 444375853 h 839"/>
              <a:gd name="T26" fmla="*/ 192792345 w 432"/>
              <a:gd name="T27" fmla="*/ 444375853 h 839"/>
              <a:gd name="T28" fmla="*/ 159400086 w 432"/>
              <a:gd name="T29" fmla="*/ 512886726 h 839"/>
              <a:gd name="T30" fmla="*/ 113407049 w 432"/>
              <a:gd name="T31" fmla="*/ 527342698 h 839"/>
              <a:gd name="T32" fmla="*/ 113407049 w 432"/>
              <a:gd name="T33" fmla="*/ 472031204 h 839"/>
              <a:gd name="T34" fmla="*/ 102066721 w 432"/>
              <a:gd name="T35" fmla="*/ 444375853 h 839"/>
              <a:gd name="T36" fmla="*/ 90725624 w 432"/>
              <a:gd name="T37" fmla="*/ 429919881 h 839"/>
              <a:gd name="T38" fmla="*/ 57333365 w 432"/>
              <a:gd name="T39" fmla="*/ 472031204 h 839"/>
              <a:gd name="T40" fmla="*/ 22681406 w 432"/>
              <a:gd name="T41" fmla="*/ 389064260 h 839"/>
              <a:gd name="T42" fmla="*/ 22681406 w 432"/>
              <a:gd name="T43" fmla="*/ 332496172 h 839"/>
              <a:gd name="T44" fmla="*/ 0 w 432"/>
              <a:gd name="T45" fmla="*/ 318668101 h 839"/>
              <a:gd name="T46" fmla="*/ 22681406 w 432"/>
              <a:gd name="T47" fmla="*/ 318668101 h 839"/>
              <a:gd name="T48" fmla="*/ 44732575 w 432"/>
              <a:gd name="T49" fmla="*/ 291012750 h 839"/>
              <a:gd name="T50" fmla="*/ 57333365 w 432"/>
              <a:gd name="T51" fmla="*/ 194846476 h 839"/>
              <a:gd name="T52" fmla="*/ 57333365 w 432"/>
              <a:gd name="T53" fmla="*/ 235701255 h 839"/>
              <a:gd name="T54" fmla="*/ 90725624 w 432"/>
              <a:gd name="T55" fmla="*/ 235701255 h 839"/>
              <a:gd name="T56" fmla="*/ 113407049 w 432"/>
              <a:gd name="T57" fmla="*/ 152734361 h 839"/>
              <a:gd name="T58" fmla="*/ 102066721 w 432"/>
              <a:gd name="T59" fmla="*/ 138278389 h 839"/>
              <a:gd name="T60" fmla="*/ 90725624 w 432"/>
              <a:gd name="T61" fmla="*/ 125079010 h 839"/>
              <a:gd name="T62" fmla="*/ 125377589 w 432"/>
              <a:gd name="T63" fmla="*/ 68510898 h 839"/>
              <a:gd name="T64" fmla="*/ 113407049 w 432"/>
              <a:gd name="T65" fmla="*/ 27655363 h 839"/>
              <a:gd name="T66" fmla="*/ 148058989 w 432"/>
              <a:gd name="T67" fmla="*/ 0 h 839"/>
              <a:gd name="T68" fmla="*/ 181451248 w 432"/>
              <a:gd name="T69" fmla="*/ 0 h 839"/>
              <a:gd name="T70" fmla="*/ 238784638 w 432"/>
              <a:gd name="T71" fmla="*/ 14455978 h 839"/>
              <a:gd name="T72" fmla="*/ 226183860 w 432"/>
              <a:gd name="T73" fmla="*/ 111879631 h 8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32"/>
              <a:gd name="T112" fmla="*/ 0 h 839"/>
              <a:gd name="T113" fmla="*/ 432 w 432"/>
              <a:gd name="T114" fmla="*/ 839 h 8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32" h="839">
                <a:moveTo>
                  <a:pt x="359" y="178"/>
                </a:moveTo>
                <a:lnTo>
                  <a:pt x="341" y="220"/>
                </a:lnTo>
                <a:lnTo>
                  <a:pt x="341" y="266"/>
                </a:lnTo>
                <a:lnTo>
                  <a:pt x="379" y="287"/>
                </a:lnTo>
                <a:lnTo>
                  <a:pt x="341" y="331"/>
                </a:lnTo>
                <a:lnTo>
                  <a:pt x="341" y="419"/>
                </a:lnTo>
                <a:lnTo>
                  <a:pt x="341" y="484"/>
                </a:lnTo>
                <a:lnTo>
                  <a:pt x="341" y="529"/>
                </a:lnTo>
                <a:lnTo>
                  <a:pt x="379" y="573"/>
                </a:lnTo>
                <a:lnTo>
                  <a:pt x="394" y="640"/>
                </a:lnTo>
                <a:lnTo>
                  <a:pt x="432" y="663"/>
                </a:lnTo>
                <a:lnTo>
                  <a:pt x="432" y="684"/>
                </a:lnTo>
                <a:lnTo>
                  <a:pt x="394" y="707"/>
                </a:lnTo>
                <a:lnTo>
                  <a:pt x="306" y="707"/>
                </a:lnTo>
                <a:lnTo>
                  <a:pt x="253" y="816"/>
                </a:lnTo>
                <a:lnTo>
                  <a:pt x="180" y="839"/>
                </a:lnTo>
                <a:lnTo>
                  <a:pt x="180" y="751"/>
                </a:lnTo>
                <a:lnTo>
                  <a:pt x="162" y="707"/>
                </a:lnTo>
                <a:lnTo>
                  <a:pt x="144" y="684"/>
                </a:lnTo>
                <a:lnTo>
                  <a:pt x="91" y="751"/>
                </a:lnTo>
                <a:lnTo>
                  <a:pt x="36" y="619"/>
                </a:lnTo>
                <a:lnTo>
                  <a:pt x="36" y="529"/>
                </a:lnTo>
                <a:lnTo>
                  <a:pt x="0" y="507"/>
                </a:lnTo>
                <a:lnTo>
                  <a:pt x="36" y="507"/>
                </a:lnTo>
                <a:lnTo>
                  <a:pt x="71" y="463"/>
                </a:lnTo>
                <a:lnTo>
                  <a:pt x="91" y="310"/>
                </a:lnTo>
                <a:lnTo>
                  <a:pt x="91" y="375"/>
                </a:lnTo>
                <a:lnTo>
                  <a:pt x="144" y="375"/>
                </a:lnTo>
                <a:lnTo>
                  <a:pt x="180" y="243"/>
                </a:lnTo>
                <a:lnTo>
                  <a:pt x="162" y="220"/>
                </a:lnTo>
                <a:lnTo>
                  <a:pt x="144" y="199"/>
                </a:lnTo>
                <a:lnTo>
                  <a:pt x="199" y="109"/>
                </a:lnTo>
                <a:lnTo>
                  <a:pt x="180" y="44"/>
                </a:lnTo>
                <a:lnTo>
                  <a:pt x="235" y="0"/>
                </a:lnTo>
                <a:lnTo>
                  <a:pt x="288" y="0"/>
                </a:lnTo>
                <a:lnTo>
                  <a:pt x="379" y="23"/>
                </a:lnTo>
                <a:lnTo>
                  <a:pt x="359" y="1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68" name="Group 855"/>
          <p:cNvGrpSpPr>
            <a:grpSpLocks/>
          </p:cNvGrpSpPr>
          <p:nvPr/>
        </p:nvGrpSpPr>
        <p:grpSpPr bwMode="auto">
          <a:xfrm>
            <a:off x="3587750" y="2601913"/>
            <a:ext cx="342900" cy="665162"/>
            <a:chOff x="2260" y="1639"/>
            <a:chExt cx="216" cy="419"/>
          </a:xfrm>
        </p:grpSpPr>
        <p:sp>
          <p:nvSpPr>
            <p:cNvPr id="4524" name="Freeform 853"/>
            <p:cNvSpPr>
              <a:spLocks/>
            </p:cNvSpPr>
            <p:nvPr/>
          </p:nvSpPr>
          <p:spPr bwMode="auto">
            <a:xfrm>
              <a:off x="2260" y="1639"/>
              <a:ext cx="216" cy="419"/>
            </a:xfrm>
            <a:custGeom>
              <a:avLst/>
              <a:gdLst>
                <a:gd name="T0" fmla="*/ 90 w 432"/>
                <a:gd name="T1" fmla="*/ 44 h 839"/>
                <a:gd name="T2" fmla="*/ 86 w 432"/>
                <a:gd name="T3" fmla="*/ 55 h 839"/>
                <a:gd name="T4" fmla="*/ 86 w 432"/>
                <a:gd name="T5" fmla="*/ 66 h 839"/>
                <a:gd name="T6" fmla="*/ 95 w 432"/>
                <a:gd name="T7" fmla="*/ 71 h 839"/>
                <a:gd name="T8" fmla="*/ 86 w 432"/>
                <a:gd name="T9" fmla="*/ 82 h 839"/>
                <a:gd name="T10" fmla="*/ 86 w 432"/>
                <a:gd name="T11" fmla="*/ 104 h 839"/>
                <a:gd name="T12" fmla="*/ 86 w 432"/>
                <a:gd name="T13" fmla="*/ 121 h 839"/>
                <a:gd name="T14" fmla="*/ 86 w 432"/>
                <a:gd name="T15" fmla="*/ 132 h 839"/>
                <a:gd name="T16" fmla="*/ 95 w 432"/>
                <a:gd name="T17" fmla="*/ 143 h 839"/>
                <a:gd name="T18" fmla="*/ 99 w 432"/>
                <a:gd name="T19" fmla="*/ 160 h 839"/>
                <a:gd name="T20" fmla="*/ 108 w 432"/>
                <a:gd name="T21" fmla="*/ 165 h 839"/>
                <a:gd name="T22" fmla="*/ 108 w 432"/>
                <a:gd name="T23" fmla="*/ 171 h 839"/>
                <a:gd name="T24" fmla="*/ 99 w 432"/>
                <a:gd name="T25" fmla="*/ 176 h 839"/>
                <a:gd name="T26" fmla="*/ 77 w 432"/>
                <a:gd name="T27" fmla="*/ 176 h 839"/>
                <a:gd name="T28" fmla="*/ 63 w 432"/>
                <a:gd name="T29" fmla="*/ 204 h 839"/>
                <a:gd name="T30" fmla="*/ 45 w 432"/>
                <a:gd name="T31" fmla="*/ 209 h 839"/>
                <a:gd name="T32" fmla="*/ 45 w 432"/>
                <a:gd name="T33" fmla="*/ 187 h 839"/>
                <a:gd name="T34" fmla="*/ 41 w 432"/>
                <a:gd name="T35" fmla="*/ 176 h 839"/>
                <a:gd name="T36" fmla="*/ 36 w 432"/>
                <a:gd name="T37" fmla="*/ 171 h 839"/>
                <a:gd name="T38" fmla="*/ 23 w 432"/>
                <a:gd name="T39" fmla="*/ 187 h 839"/>
                <a:gd name="T40" fmla="*/ 9 w 432"/>
                <a:gd name="T41" fmla="*/ 154 h 839"/>
                <a:gd name="T42" fmla="*/ 9 w 432"/>
                <a:gd name="T43" fmla="*/ 132 h 839"/>
                <a:gd name="T44" fmla="*/ 0 w 432"/>
                <a:gd name="T45" fmla="*/ 126 h 839"/>
                <a:gd name="T46" fmla="*/ 9 w 432"/>
                <a:gd name="T47" fmla="*/ 126 h 839"/>
                <a:gd name="T48" fmla="*/ 18 w 432"/>
                <a:gd name="T49" fmla="*/ 115 h 839"/>
                <a:gd name="T50" fmla="*/ 23 w 432"/>
                <a:gd name="T51" fmla="*/ 77 h 839"/>
                <a:gd name="T52" fmla="*/ 23 w 432"/>
                <a:gd name="T53" fmla="*/ 93 h 839"/>
                <a:gd name="T54" fmla="*/ 36 w 432"/>
                <a:gd name="T55" fmla="*/ 93 h 839"/>
                <a:gd name="T56" fmla="*/ 45 w 432"/>
                <a:gd name="T57" fmla="*/ 60 h 839"/>
                <a:gd name="T58" fmla="*/ 41 w 432"/>
                <a:gd name="T59" fmla="*/ 55 h 839"/>
                <a:gd name="T60" fmla="*/ 36 w 432"/>
                <a:gd name="T61" fmla="*/ 49 h 839"/>
                <a:gd name="T62" fmla="*/ 50 w 432"/>
                <a:gd name="T63" fmla="*/ 27 h 839"/>
                <a:gd name="T64" fmla="*/ 45 w 432"/>
                <a:gd name="T65" fmla="*/ 11 h 839"/>
                <a:gd name="T66" fmla="*/ 58 w 432"/>
                <a:gd name="T67" fmla="*/ 0 h 839"/>
                <a:gd name="T68" fmla="*/ 72 w 432"/>
                <a:gd name="T69" fmla="*/ 0 h 839"/>
                <a:gd name="T70" fmla="*/ 95 w 432"/>
                <a:gd name="T71" fmla="*/ 5 h 839"/>
                <a:gd name="T72" fmla="*/ 90 w 432"/>
                <a:gd name="T73" fmla="*/ 44 h 8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32"/>
                <a:gd name="T112" fmla="*/ 0 h 839"/>
                <a:gd name="T113" fmla="*/ 432 w 432"/>
                <a:gd name="T114" fmla="*/ 839 h 8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32" h="839">
                  <a:moveTo>
                    <a:pt x="359" y="178"/>
                  </a:moveTo>
                  <a:lnTo>
                    <a:pt x="341" y="220"/>
                  </a:lnTo>
                  <a:lnTo>
                    <a:pt x="341" y="266"/>
                  </a:lnTo>
                  <a:lnTo>
                    <a:pt x="379" y="287"/>
                  </a:lnTo>
                  <a:lnTo>
                    <a:pt x="341" y="331"/>
                  </a:lnTo>
                  <a:lnTo>
                    <a:pt x="341" y="419"/>
                  </a:lnTo>
                  <a:lnTo>
                    <a:pt x="341" y="484"/>
                  </a:lnTo>
                  <a:lnTo>
                    <a:pt x="341" y="529"/>
                  </a:lnTo>
                  <a:lnTo>
                    <a:pt x="379" y="573"/>
                  </a:lnTo>
                  <a:lnTo>
                    <a:pt x="394" y="640"/>
                  </a:lnTo>
                  <a:lnTo>
                    <a:pt x="432" y="663"/>
                  </a:lnTo>
                  <a:lnTo>
                    <a:pt x="432" y="684"/>
                  </a:lnTo>
                  <a:lnTo>
                    <a:pt x="394" y="707"/>
                  </a:lnTo>
                  <a:lnTo>
                    <a:pt x="306" y="707"/>
                  </a:lnTo>
                  <a:lnTo>
                    <a:pt x="253" y="816"/>
                  </a:lnTo>
                  <a:lnTo>
                    <a:pt x="180" y="839"/>
                  </a:lnTo>
                  <a:lnTo>
                    <a:pt x="180" y="751"/>
                  </a:lnTo>
                  <a:lnTo>
                    <a:pt x="162" y="707"/>
                  </a:lnTo>
                  <a:lnTo>
                    <a:pt x="144" y="684"/>
                  </a:lnTo>
                  <a:lnTo>
                    <a:pt x="91" y="751"/>
                  </a:lnTo>
                  <a:lnTo>
                    <a:pt x="36" y="619"/>
                  </a:lnTo>
                  <a:lnTo>
                    <a:pt x="36" y="529"/>
                  </a:lnTo>
                  <a:lnTo>
                    <a:pt x="0" y="507"/>
                  </a:lnTo>
                  <a:lnTo>
                    <a:pt x="36" y="507"/>
                  </a:lnTo>
                  <a:lnTo>
                    <a:pt x="71" y="463"/>
                  </a:lnTo>
                  <a:lnTo>
                    <a:pt x="91" y="310"/>
                  </a:lnTo>
                  <a:lnTo>
                    <a:pt x="91" y="375"/>
                  </a:lnTo>
                  <a:lnTo>
                    <a:pt x="144" y="375"/>
                  </a:lnTo>
                  <a:lnTo>
                    <a:pt x="180" y="243"/>
                  </a:lnTo>
                  <a:lnTo>
                    <a:pt x="162" y="220"/>
                  </a:lnTo>
                  <a:lnTo>
                    <a:pt x="144" y="199"/>
                  </a:lnTo>
                  <a:lnTo>
                    <a:pt x="199" y="109"/>
                  </a:lnTo>
                  <a:lnTo>
                    <a:pt x="180" y="44"/>
                  </a:lnTo>
                  <a:lnTo>
                    <a:pt x="235" y="0"/>
                  </a:lnTo>
                  <a:lnTo>
                    <a:pt x="288" y="0"/>
                  </a:lnTo>
                  <a:lnTo>
                    <a:pt x="379" y="23"/>
                  </a:lnTo>
                  <a:lnTo>
                    <a:pt x="359" y="178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Freeform 854"/>
            <p:cNvSpPr>
              <a:spLocks/>
            </p:cNvSpPr>
            <p:nvPr/>
          </p:nvSpPr>
          <p:spPr bwMode="auto">
            <a:xfrm>
              <a:off x="2260" y="1639"/>
              <a:ext cx="216" cy="419"/>
            </a:xfrm>
            <a:custGeom>
              <a:avLst/>
              <a:gdLst>
                <a:gd name="T0" fmla="*/ 90 w 432"/>
                <a:gd name="T1" fmla="*/ 44 h 839"/>
                <a:gd name="T2" fmla="*/ 86 w 432"/>
                <a:gd name="T3" fmla="*/ 55 h 839"/>
                <a:gd name="T4" fmla="*/ 86 w 432"/>
                <a:gd name="T5" fmla="*/ 66 h 839"/>
                <a:gd name="T6" fmla="*/ 95 w 432"/>
                <a:gd name="T7" fmla="*/ 71 h 839"/>
                <a:gd name="T8" fmla="*/ 86 w 432"/>
                <a:gd name="T9" fmla="*/ 82 h 839"/>
                <a:gd name="T10" fmla="*/ 86 w 432"/>
                <a:gd name="T11" fmla="*/ 104 h 839"/>
                <a:gd name="T12" fmla="*/ 86 w 432"/>
                <a:gd name="T13" fmla="*/ 121 h 839"/>
                <a:gd name="T14" fmla="*/ 86 w 432"/>
                <a:gd name="T15" fmla="*/ 132 h 839"/>
                <a:gd name="T16" fmla="*/ 95 w 432"/>
                <a:gd name="T17" fmla="*/ 143 h 839"/>
                <a:gd name="T18" fmla="*/ 99 w 432"/>
                <a:gd name="T19" fmla="*/ 160 h 839"/>
                <a:gd name="T20" fmla="*/ 108 w 432"/>
                <a:gd name="T21" fmla="*/ 165 h 839"/>
                <a:gd name="T22" fmla="*/ 108 w 432"/>
                <a:gd name="T23" fmla="*/ 171 h 839"/>
                <a:gd name="T24" fmla="*/ 99 w 432"/>
                <a:gd name="T25" fmla="*/ 176 h 839"/>
                <a:gd name="T26" fmla="*/ 77 w 432"/>
                <a:gd name="T27" fmla="*/ 176 h 839"/>
                <a:gd name="T28" fmla="*/ 63 w 432"/>
                <a:gd name="T29" fmla="*/ 204 h 839"/>
                <a:gd name="T30" fmla="*/ 45 w 432"/>
                <a:gd name="T31" fmla="*/ 209 h 839"/>
                <a:gd name="T32" fmla="*/ 45 w 432"/>
                <a:gd name="T33" fmla="*/ 187 h 839"/>
                <a:gd name="T34" fmla="*/ 41 w 432"/>
                <a:gd name="T35" fmla="*/ 176 h 839"/>
                <a:gd name="T36" fmla="*/ 36 w 432"/>
                <a:gd name="T37" fmla="*/ 171 h 839"/>
                <a:gd name="T38" fmla="*/ 23 w 432"/>
                <a:gd name="T39" fmla="*/ 187 h 839"/>
                <a:gd name="T40" fmla="*/ 9 w 432"/>
                <a:gd name="T41" fmla="*/ 154 h 839"/>
                <a:gd name="T42" fmla="*/ 9 w 432"/>
                <a:gd name="T43" fmla="*/ 132 h 839"/>
                <a:gd name="T44" fmla="*/ 0 w 432"/>
                <a:gd name="T45" fmla="*/ 126 h 839"/>
                <a:gd name="T46" fmla="*/ 9 w 432"/>
                <a:gd name="T47" fmla="*/ 126 h 839"/>
                <a:gd name="T48" fmla="*/ 18 w 432"/>
                <a:gd name="T49" fmla="*/ 115 h 839"/>
                <a:gd name="T50" fmla="*/ 23 w 432"/>
                <a:gd name="T51" fmla="*/ 77 h 839"/>
                <a:gd name="T52" fmla="*/ 23 w 432"/>
                <a:gd name="T53" fmla="*/ 93 h 839"/>
                <a:gd name="T54" fmla="*/ 36 w 432"/>
                <a:gd name="T55" fmla="*/ 93 h 839"/>
                <a:gd name="T56" fmla="*/ 45 w 432"/>
                <a:gd name="T57" fmla="*/ 60 h 839"/>
                <a:gd name="T58" fmla="*/ 41 w 432"/>
                <a:gd name="T59" fmla="*/ 55 h 839"/>
                <a:gd name="T60" fmla="*/ 36 w 432"/>
                <a:gd name="T61" fmla="*/ 49 h 839"/>
                <a:gd name="T62" fmla="*/ 50 w 432"/>
                <a:gd name="T63" fmla="*/ 27 h 839"/>
                <a:gd name="T64" fmla="*/ 45 w 432"/>
                <a:gd name="T65" fmla="*/ 11 h 839"/>
                <a:gd name="T66" fmla="*/ 58 w 432"/>
                <a:gd name="T67" fmla="*/ 0 h 839"/>
                <a:gd name="T68" fmla="*/ 72 w 432"/>
                <a:gd name="T69" fmla="*/ 0 h 839"/>
                <a:gd name="T70" fmla="*/ 95 w 432"/>
                <a:gd name="T71" fmla="*/ 5 h 839"/>
                <a:gd name="T72" fmla="*/ 90 w 432"/>
                <a:gd name="T73" fmla="*/ 44 h 8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32"/>
                <a:gd name="T112" fmla="*/ 0 h 839"/>
                <a:gd name="T113" fmla="*/ 432 w 432"/>
                <a:gd name="T114" fmla="*/ 839 h 8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32" h="839">
                  <a:moveTo>
                    <a:pt x="359" y="178"/>
                  </a:moveTo>
                  <a:lnTo>
                    <a:pt x="341" y="220"/>
                  </a:lnTo>
                  <a:lnTo>
                    <a:pt x="341" y="266"/>
                  </a:lnTo>
                  <a:lnTo>
                    <a:pt x="379" y="287"/>
                  </a:lnTo>
                  <a:lnTo>
                    <a:pt x="341" y="331"/>
                  </a:lnTo>
                  <a:lnTo>
                    <a:pt x="341" y="419"/>
                  </a:lnTo>
                  <a:lnTo>
                    <a:pt x="341" y="484"/>
                  </a:lnTo>
                  <a:lnTo>
                    <a:pt x="341" y="529"/>
                  </a:lnTo>
                  <a:lnTo>
                    <a:pt x="379" y="573"/>
                  </a:lnTo>
                  <a:lnTo>
                    <a:pt x="394" y="640"/>
                  </a:lnTo>
                  <a:lnTo>
                    <a:pt x="432" y="663"/>
                  </a:lnTo>
                  <a:lnTo>
                    <a:pt x="432" y="684"/>
                  </a:lnTo>
                  <a:lnTo>
                    <a:pt x="394" y="707"/>
                  </a:lnTo>
                  <a:lnTo>
                    <a:pt x="306" y="707"/>
                  </a:lnTo>
                  <a:lnTo>
                    <a:pt x="253" y="816"/>
                  </a:lnTo>
                  <a:lnTo>
                    <a:pt x="180" y="839"/>
                  </a:lnTo>
                  <a:lnTo>
                    <a:pt x="180" y="751"/>
                  </a:lnTo>
                  <a:lnTo>
                    <a:pt x="162" y="707"/>
                  </a:lnTo>
                  <a:lnTo>
                    <a:pt x="144" y="684"/>
                  </a:lnTo>
                  <a:lnTo>
                    <a:pt x="91" y="751"/>
                  </a:lnTo>
                  <a:lnTo>
                    <a:pt x="36" y="619"/>
                  </a:lnTo>
                  <a:lnTo>
                    <a:pt x="36" y="529"/>
                  </a:lnTo>
                  <a:lnTo>
                    <a:pt x="0" y="507"/>
                  </a:lnTo>
                  <a:lnTo>
                    <a:pt x="36" y="507"/>
                  </a:lnTo>
                  <a:lnTo>
                    <a:pt x="71" y="463"/>
                  </a:lnTo>
                  <a:lnTo>
                    <a:pt x="91" y="310"/>
                  </a:lnTo>
                  <a:lnTo>
                    <a:pt x="91" y="375"/>
                  </a:lnTo>
                  <a:lnTo>
                    <a:pt x="144" y="375"/>
                  </a:lnTo>
                  <a:lnTo>
                    <a:pt x="180" y="243"/>
                  </a:lnTo>
                  <a:lnTo>
                    <a:pt x="162" y="220"/>
                  </a:lnTo>
                  <a:lnTo>
                    <a:pt x="144" y="199"/>
                  </a:lnTo>
                  <a:lnTo>
                    <a:pt x="199" y="109"/>
                  </a:lnTo>
                  <a:lnTo>
                    <a:pt x="180" y="44"/>
                  </a:lnTo>
                  <a:lnTo>
                    <a:pt x="235" y="0"/>
                  </a:lnTo>
                  <a:lnTo>
                    <a:pt x="288" y="0"/>
                  </a:lnTo>
                  <a:lnTo>
                    <a:pt x="379" y="23"/>
                  </a:lnTo>
                  <a:lnTo>
                    <a:pt x="359" y="17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43" name="Freeform 856"/>
          <p:cNvSpPr>
            <a:spLocks/>
          </p:cNvSpPr>
          <p:nvPr/>
        </p:nvSpPr>
        <p:spPr bwMode="auto">
          <a:xfrm>
            <a:off x="3871913" y="2601913"/>
            <a:ext cx="401637" cy="544512"/>
          </a:xfrm>
          <a:custGeom>
            <a:avLst/>
            <a:gdLst>
              <a:gd name="T0" fmla="*/ 116213369 w 504"/>
              <a:gd name="T1" fmla="*/ 14490688 h 686"/>
              <a:gd name="T2" fmla="*/ 137805337 w 504"/>
              <a:gd name="T3" fmla="*/ 43472851 h 686"/>
              <a:gd name="T4" fmla="*/ 137805337 w 504"/>
              <a:gd name="T5" fmla="*/ 56703071 h 686"/>
              <a:gd name="T6" fmla="*/ 160032433 w 504"/>
              <a:gd name="T7" fmla="*/ 84424755 h 686"/>
              <a:gd name="T8" fmla="*/ 194959703 w 504"/>
              <a:gd name="T9" fmla="*/ 112146463 h 686"/>
              <a:gd name="T10" fmla="*/ 240048276 w 504"/>
              <a:gd name="T11" fmla="*/ 84424755 h 686"/>
              <a:gd name="T12" fmla="*/ 252749246 w 504"/>
              <a:gd name="T13" fmla="*/ 56703071 h 686"/>
              <a:gd name="T14" fmla="*/ 263544832 w 504"/>
              <a:gd name="T15" fmla="*/ 56703071 h 686"/>
              <a:gd name="T16" fmla="*/ 286406259 w 504"/>
              <a:gd name="T17" fmla="*/ 84424755 h 686"/>
              <a:gd name="T18" fmla="*/ 308633355 w 504"/>
              <a:gd name="T19" fmla="*/ 84424755 h 686"/>
              <a:gd name="T20" fmla="*/ 308633355 w 504"/>
              <a:gd name="T21" fmla="*/ 153099148 h 686"/>
              <a:gd name="T22" fmla="*/ 320064069 w 504"/>
              <a:gd name="T23" fmla="*/ 349671135 h 686"/>
              <a:gd name="T24" fmla="*/ 263544832 w 504"/>
              <a:gd name="T25" fmla="*/ 390623820 h 686"/>
              <a:gd name="T26" fmla="*/ 252749246 w 504"/>
              <a:gd name="T27" fmla="*/ 404484265 h 686"/>
              <a:gd name="T28" fmla="*/ 217821180 w 504"/>
              <a:gd name="T29" fmla="*/ 404484265 h 686"/>
              <a:gd name="T30" fmla="*/ 194959703 w 504"/>
              <a:gd name="T31" fmla="*/ 432206048 h 686"/>
              <a:gd name="T32" fmla="*/ 172733403 w 504"/>
              <a:gd name="T33" fmla="*/ 432206048 h 686"/>
              <a:gd name="T34" fmla="*/ 137805337 w 504"/>
              <a:gd name="T35" fmla="*/ 390623820 h 686"/>
              <a:gd name="T36" fmla="*/ 103513171 w 504"/>
              <a:gd name="T37" fmla="*/ 404484265 h 686"/>
              <a:gd name="T38" fmla="*/ 92716788 w 504"/>
              <a:gd name="T39" fmla="*/ 390623820 h 686"/>
              <a:gd name="T40" fmla="*/ 46358793 w 504"/>
              <a:gd name="T41" fmla="*/ 390623820 h 686"/>
              <a:gd name="T42" fmla="*/ 23496562 w 504"/>
              <a:gd name="T43" fmla="*/ 333919980 h 686"/>
              <a:gd name="T44" fmla="*/ 0 w 504"/>
              <a:gd name="T45" fmla="*/ 306198297 h 686"/>
              <a:gd name="T46" fmla="*/ 12700973 w 504"/>
              <a:gd name="T47" fmla="*/ 265245611 h 686"/>
              <a:gd name="T48" fmla="*/ 12700973 w 504"/>
              <a:gd name="T49" fmla="*/ 224293720 h 686"/>
              <a:gd name="T50" fmla="*/ 34927282 w 504"/>
              <a:gd name="T51" fmla="*/ 182081305 h 686"/>
              <a:gd name="T52" fmla="*/ 34927282 w 504"/>
              <a:gd name="T53" fmla="*/ 153099148 h 686"/>
              <a:gd name="T54" fmla="*/ 12700973 w 504"/>
              <a:gd name="T55" fmla="*/ 139868146 h 686"/>
              <a:gd name="T56" fmla="*/ 23496562 w 504"/>
              <a:gd name="T57" fmla="*/ 84424755 h 686"/>
              <a:gd name="T58" fmla="*/ 34927282 w 504"/>
              <a:gd name="T59" fmla="*/ 0 h 686"/>
              <a:gd name="T60" fmla="*/ 116213369 w 504"/>
              <a:gd name="T61" fmla="*/ 0 h 686"/>
              <a:gd name="T62" fmla="*/ 116213369 w 504"/>
              <a:gd name="T63" fmla="*/ 14490688 h 6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04"/>
              <a:gd name="T97" fmla="*/ 0 h 686"/>
              <a:gd name="T98" fmla="*/ 504 w 504"/>
              <a:gd name="T99" fmla="*/ 686 h 6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04" h="686">
                <a:moveTo>
                  <a:pt x="183" y="23"/>
                </a:moveTo>
                <a:lnTo>
                  <a:pt x="217" y="69"/>
                </a:lnTo>
                <a:lnTo>
                  <a:pt x="217" y="90"/>
                </a:lnTo>
                <a:lnTo>
                  <a:pt x="252" y="134"/>
                </a:lnTo>
                <a:lnTo>
                  <a:pt x="307" y="178"/>
                </a:lnTo>
                <a:lnTo>
                  <a:pt x="378" y="134"/>
                </a:lnTo>
                <a:lnTo>
                  <a:pt x="398" y="90"/>
                </a:lnTo>
                <a:lnTo>
                  <a:pt x="415" y="90"/>
                </a:lnTo>
                <a:lnTo>
                  <a:pt x="451" y="134"/>
                </a:lnTo>
                <a:lnTo>
                  <a:pt x="486" y="134"/>
                </a:lnTo>
                <a:lnTo>
                  <a:pt x="486" y="243"/>
                </a:lnTo>
                <a:lnTo>
                  <a:pt x="504" y="555"/>
                </a:lnTo>
                <a:lnTo>
                  <a:pt x="415" y="620"/>
                </a:lnTo>
                <a:lnTo>
                  <a:pt x="398" y="642"/>
                </a:lnTo>
                <a:lnTo>
                  <a:pt x="343" y="642"/>
                </a:lnTo>
                <a:lnTo>
                  <a:pt x="307" y="686"/>
                </a:lnTo>
                <a:lnTo>
                  <a:pt x="272" y="686"/>
                </a:lnTo>
                <a:lnTo>
                  <a:pt x="217" y="620"/>
                </a:lnTo>
                <a:lnTo>
                  <a:pt x="163" y="642"/>
                </a:lnTo>
                <a:lnTo>
                  <a:pt x="146" y="620"/>
                </a:lnTo>
                <a:lnTo>
                  <a:pt x="73" y="620"/>
                </a:lnTo>
                <a:lnTo>
                  <a:pt x="37" y="530"/>
                </a:lnTo>
                <a:lnTo>
                  <a:pt x="0" y="486"/>
                </a:lnTo>
                <a:lnTo>
                  <a:pt x="20" y="421"/>
                </a:lnTo>
                <a:lnTo>
                  <a:pt x="20" y="356"/>
                </a:lnTo>
                <a:lnTo>
                  <a:pt x="55" y="289"/>
                </a:lnTo>
                <a:lnTo>
                  <a:pt x="55" y="243"/>
                </a:lnTo>
                <a:lnTo>
                  <a:pt x="20" y="222"/>
                </a:lnTo>
                <a:lnTo>
                  <a:pt x="37" y="134"/>
                </a:lnTo>
                <a:lnTo>
                  <a:pt x="55" y="0"/>
                </a:lnTo>
                <a:lnTo>
                  <a:pt x="183" y="0"/>
                </a:lnTo>
                <a:lnTo>
                  <a:pt x="183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70" name="Group 859"/>
          <p:cNvGrpSpPr>
            <a:grpSpLocks/>
          </p:cNvGrpSpPr>
          <p:nvPr/>
        </p:nvGrpSpPr>
        <p:grpSpPr bwMode="auto">
          <a:xfrm>
            <a:off x="3871913" y="2601913"/>
            <a:ext cx="401637" cy="544512"/>
            <a:chOff x="2439" y="1639"/>
            <a:chExt cx="253" cy="343"/>
          </a:xfrm>
        </p:grpSpPr>
        <p:sp>
          <p:nvSpPr>
            <p:cNvPr id="4522" name="Freeform 857"/>
            <p:cNvSpPr>
              <a:spLocks/>
            </p:cNvSpPr>
            <p:nvPr/>
          </p:nvSpPr>
          <p:spPr bwMode="auto">
            <a:xfrm>
              <a:off x="2439" y="1639"/>
              <a:ext cx="253" cy="343"/>
            </a:xfrm>
            <a:custGeom>
              <a:avLst/>
              <a:gdLst>
                <a:gd name="T0" fmla="*/ 46 w 504"/>
                <a:gd name="T1" fmla="*/ 5 h 686"/>
                <a:gd name="T2" fmla="*/ 55 w 504"/>
                <a:gd name="T3" fmla="*/ 18 h 686"/>
                <a:gd name="T4" fmla="*/ 55 w 504"/>
                <a:gd name="T5" fmla="*/ 22 h 686"/>
                <a:gd name="T6" fmla="*/ 64 w 504"/>
                <a:gd name="T7" fmla="*/ 34 h 686"/>
                <a:gd name="T8" fmla="*/ 77 w 504"/>
                <a:gd name="T9" fmla="*/ 44 h 686"/>
                <a:gd name="T10" fmla="*/ 95 w 504"/>
                <a:gd name="T11" fmla="*/ 34 h 686"/>
                <a:gd name="T12" fmla="*/ 100 w 504"/>
                <a:gd name="T13" fmla="*/ 22 h 686"/>
                <a:gd name="T14" fmla="*/ 104 w 504"/>
                <a:gd name="T15" fmla="*/ 22 h 686"/>
                <a:gd name="T16" fmla="*/ 113 w 504"/>
                <a:gd name="T17" fmla="*/ 34 h 686"/>
                <a:gd name="T18" fmla="*/ 122 w 504"/>
                <a:gd name="T19" fmla="*/ 34 h 686"/>
                <a:gd name="T20" fmla="*/ 122 w 504"/>
                <a:gd name="T21" fmla="*/ 60 h 686"/>
                <a:gd name="T22" fmla="*/ 127 w 504"/>
                <a:gd name="T23" fmla="*/ 139 h 686"/>
                <a:gd name="T24" fmla="*/ 104 w 504"/>
                <a:gd name="T25" fmla="*/ 155 h 686"/>
                <a:gd name="T26" fmla="*/ 100 w 504"/>
                <a:gd name="T27" fmla="*/ 161 h 686"/>
                <a:gd name="T28" fmla="*/ 86 w 504"/>
                <a:gd name="T29" fmla="*/ 161 h 686"/>
                <a:gd name="T30" fmla="*/ 77 w 504"/>
                <a:gd name="T31" fmla="*/ 172 h 686"/>
                <a:gd name="T32" fmla="*/ 69 w 504"/>
                <a:gd name="T33" fmla="*/ 172 h 686"/>
                <a:gd name="T34" fmla="*/ 55 w 504"/>
                <a:gd name="T35" fmla="*/ 155 h 686"/>
                <a:gd name="T36" fmla="*/ 41 w 504"/>
                <a:gd name="T37" fmla="*/ 161 h 686"/>
                <a:gd name="T38" fmla="*/ 37 w 504"/>
                <a:gd name="T39" fmla="*/ 155 h 686"/>
                <a:gd name="T40" fmla="*/ 19 w 504"/>
                <a:gd name="T41" fmla="*/ 155 h 686"/>
                <a:gd name="T42" fmla="*/ 10 w 504"/>
                <a:gd name="T43" fmla="*/ 133 h 686"/>
                <a:gd name="T44" fmla="*/ 0 w 504"/>
                <a:gd name="T45" fmla="*/ 121 h 686"/>
                <a:gd name="T46" fmla="*/ 5 w 504"/>
                <a:gd name="T47" fmla="*/ 105 h 686"/>
                <a:gd name="T48" fmla="*/ 5 w 504"/>
                <a:gd name="T49" fmla="*/ 89 h 686"/>
                <a:gd name="T50" fmla="*/ 14 w 504"/>
                <a:gd name="T51" fmla="*/ 73 h 686"/>
                <a:gd name="T52" fmla="*/ 14 w 504"/>
                <a:gd name="T53" fmla="*/ 60 h 686"/>
                <a:gd name="T54" fmla="*/ 5 w 504"/>
                <a:gd name="T55" fmla="*/ 55 h 686"/>
                <a:gd name="T56" fmla="*/ 10 w 504"/>
                <a:gd name="T57" fmla="*/ 34 h 686"/>
                <a:gd name="T58" fmla="*/ 14 w 504"/>
                <a:gd name="T59" fmla="*/ 0 h 686"/>
                <a:gd name="T60" fmla="*/ 46 w 504"/>
                <a:gd name="T61" fmla="*/ 0 h 686"/>
                <a:gd name="T62" fmla="*/ 46 w 504"/>
                <a:gd name="T63" fmla="*/ 5 h 6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4"/>
                <a:gd name="T97" fmla="*/ 0 h 686"/>
                <a:gd name="T98" fmla="*/ 504 w 504"/>
                <a:gd name="T99" fmla="*/ 686 h 6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4" h="686">
                  <a:moveTo>
                    <a:pt x="183" y="23"/>
                  </a:moveTo>
                  <a:lnTo>
                    <a:pt x="217" y="69"/>
                  </a:lnTo>
                  <a:lnTo>
                    <a:pt x="217" y="90"/>
                  </a:lnTo>
                  <a:lnTo>
                    <a:pt x="252" y="134"/>
                  </a:lnTo>
                  <a:lnTo>
                    <a:pt x="307" y="178"/>
                  </a:lnTo>
                  <a:lnTo>
                    <a:pt x="378" y="134"/>
                  </a:lnTo>
                  <a:lnTo>
                    <a:pt x="398" y="90"/>
                  </a:lnTo>
                  <a:lnTo>
                    <a:pt x="415" y="90"/>
                  </a:lnTo>
                  <a:lnTo>
                    <a:pt x="451" y="134"/>
                  </a:lnTo>
                  <a:lnTo>
                    <a:pt x="486" y="134"/>
                  </a:lnTo>
                  <a:lnTo>
                    <a:pt x="486" y="243"/>
                  </a:lnTo>
                  <a:lnTo>
                    <a:pt x="504" y="555"/>
                  </a:lnTo>
                  <a:lnTo>
                    <a:pt x="415" y="620"/>
                  </a:lnTo>
                  <a:lnTo>
                    <a:pt x="398" y="642"/>
                  </a:lnTo>
                  <a:lnTo>
                    <a:pt x="343" y="642"/>
                  </a:lnTo>
                  <a:lnTo>
                    <a:pt x="307" y="686"/>
                  </a:lnTo>
                  <a:lnTo>
                    <a:pt x="272" y="686"/>
                  </a:lnTo>
                  <a:lnTo>
                    <a:pt x="217" y="620"/>
                  </a:lnTo>
                  <a:lnTo>
                    <a:pt x="163" y="642"/>
                  </a:lnTo>
                  <a:lnTo>
                    <a:pt x="146" y="620"/>
                  </a:lnTo>
                  <a:lnTo>
                    <a:pt x="73" y="620"/>
                  </a:lnTo>
                  <a:lnTo>
                    <a:pt x="37" y="530"/>
                  </a:lnTo>
                  <a:lnTo>
                    <a:pt x="0" y="486"/>
                  </a:lnTo>
                  <a:lnTo>
                    <a:pt x="20" y="421"/>
                  </a:lnTo>
                  <a:lnTo>
                    <a:pt x="20" y="356"/>
                  </a:lnTo>
                  <a:lnTo>
                    <a:pt x="55" y="289"/>
                  </a:lnTo>
                  <a:lnTo>
                    <a:pt x="55" y="243"/>
                  </a:lnTo>
                  <a:lnTo>
                    <a:pt x="20" y="222"/>
                  </a:lnTo>
                  <a:lnTo>
                    <a:pt x="37" y="134"/>
                  </a:lnTo>
                  <a:lnTo>
                    <a:pt x="55" y="0"/>
                  </a:lnTo>
                  <a:lnTo>
                    <a:pt x="183" y="0"/>
                  </a:lnTo>
                  <a:lnTo>
                    <a:pt x="183" y="23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Freeform 858"/>
            <p:cNvSpPr>
              <a:spLocks/>
            </p:cNvSpPr>
            <p:nvPr/>
          </p:nvSpPr>
          <p:spPr bwMode="auto">
            <a:xfrm>
              <a:off x="2439" y="1639"/>
              <a:ext cx="253" cy="343"/>
            </a:xfrm>
            <a:custGeom>
              <a:avLst/>
              <a:gdLst>
                <a:gd name="T0" fmla="*/ 46 w 504"/>
                <a:gd name="T1" fmla="*/ 5 h 686"/>
                <a:gd name="T2" fmla="*/ 55 w 504"/>
                <a:gd name="T3" fmla="*/ 18 h 686"/>
                <a:gd name="T4" fmla="*/ 55 w 504"/>
                <a:gd name="T5" fmla="*/ 22 h 686"/>
                <a:gd name="T6" fmla="*/ 64 w 504"/>
                <a:gd name="T7" fmla="*/ 34 h 686"/>
                <a:gd name="T8" fmla="*/ 77 w 504"/>
                <a:gd name="T9" fmla="*/ 44 h 686"/>
                <a:gd name="T10" fmla="*/ 95 w 504"/>
                <a:gd name="T11" fmla="*/ 34 h 686"/>
                <a:gd name="T12" fmla="*/ 100 w 504"/>
                <a:gd name="T13" fmla="*/ 22 h 686"/>
                <a:gd name="T14" fmla="*/ 104 w 504"/>
                <a:gd name="T15" fmla="*/ 22 h 686"/>
                <a:gd name="T16" fmla="*/ 113 w 504"/>
                <a:gd name="T17" fmla="*/ 34 h 686"/>
                <a:gd name="T18" fmla="*/ 122 w 504"/>
                <a:gd name="T19" fmla="*/ 34 h 686"/>
                <a:gd name="T20" fmla="*/ 122 w 504"/>
                <a:gd name="T21" fmla="*/ 60 h 686"/>
                <a:gd name="T22" fmla="*/ 127 w 504"/>
                <a:gd name="T23" fmla="*/ 139 h 686"/>
                <a:gd name="T24" fmla="*/ 104 w 504"/>
                <a:gd name="T25" fmla="*/ 155 h 686"/>
                <a:gd name="T26" fmla="*/ 100 w 504"/>
                <a:gd name="T27" fmla="*/ 161 h 686"/>
                <a:gd name="T28" fmla="*/ 86 w 504"/>
                <a:gd name="T29" fmla="*/ 161 h 686"/>
                <a:gd name="T30" fmla="*/ 77 w 504"/>
                <a:gd name="T31" fmla="*/ 172 h 686"/>
                <a:gd name="T32" fmla="*/ 69 w 504"/>
                <a:gd name="T33" fmla="*/ 172 h 686"/>
                <a:gd name="T34" fmla="*/ 55 w 504"/>
                <a:gd name="T35" fmla="*/ 155 h 686"/>
                <a:gd name="T36" fmla="*/ 41 w 504"/>
                <a:gd name="T37" fmla="*/ 161 h 686"/>
                <a:gd name="T38" fmla="*/ 37 w 504"/>
                <a:gd name="T39" fmla="*/ 155 h 686"/>
                <a:gd name="T40" fmla="*/ 19 w 504"/>
                <a:gd name="T41" fmla="*/ 155 h 686"/>
                <a:gd name="T42" fmla="*/ 10 w 504"/>
                <a:gd name="T43" fmla="*/ 133 h 686"/>
                <a:gd name="T44" fmla="*/ 0 w 504"/>
                <a:gd name="T45" fmla="*/ 121 h 686"/>
                <a:gd name="T46" fmla="*/ 5 w 504"/>
                <a:gd name="T47" fmla="*/ 105 h 686"/>
                <a:gd name="T48" fmla="*/ 5 w 504"/>
                <a:gd name="T49" fmla="*/ 89 h 686"/>
                <a:gd name="T50" fmla="*/ 14 w 504"/>
                <a:gd name="T51" fmla="*/ 73 h 686"/>
                <a:gd name="T52" fmla="*/ 14 w 504"/>
                <a:gd name="T53" fmla="*/ 60 h 686"/>
                <a:gd name="T54" fmla="*/ 5 w 504"/>
                <a:gd name="T55" fmla="*/ 55 h 686"/>
                <a:gd name="T56" fmla="*/ 10 w 504"/>
                <a:gd name="T57" fmla="*/ 34 h 686"/>
                <a:gd name="T58" fmla="*/ 14 w 504"/>
                <a:gd name="T59" fmla="*/ 0 h 686"/>
                <a:gd name="T60" fmla="*/ 46 w 504"/>
                <a:gd name="T61" fmla="*/ 0 h 686"/>
                <a:gd name="T62" fmla="*/ 46 w 504"/>
                <a:gd name="T63" fmla="*/ 5 h 6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4"/>
                <a:gd name="T97" fmla="*/ 0 h 686"/>
                <a:gd name="T98" fmla="*/ 504 w 504"/>
                <a:gd name="T99" fmla="*/ 686 h 6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4" h="686">
                  <a:moveTo>
                    <a:pt x="183" y="23"/>
                  </a:moveTo>
                  <a:lnTo>
                    <a:pt x="217" y="69"/>
                  </a:lnTo>
                  <a:lnTo>
                    <a:pt x="217" y="90"/>
                  </a:lnTo>
                  <a:lnTo>
                    <a:pt x="252" y="134"/>
                  </a:lnTo>
                  <a:lnTo>
                    <a:pt x="307" y="178"/>
                  </a:lnTo>
                  <a:lnTo>
                    <a:pt x="378" y="134"/>
                  </a:lnTo>
                  <a:lnTo>
                    <a:pt x="398" y="90"/>
                  </a:lnTo>
                  <a:lnTo>
                    <a:pt x="415" y="90"/>
                  </a:lnTo>
                  <a:lnTo>
                    <a:pt x="451" y="134"/>
                  </a:lnTo>
                  <a:lnTo>
                    <a:pt x="486" y="134"/>
                  </a:lnTo>
                  <a:lnTo>
                    <a:pt x="486" y="243"/>
                  </a:lnTo>
                  <a:lnTo>
                    <a:pt x="504" y="555"/>
                  </a:lnTo>
                  <a:lnTo>
                    <a:pt x="415" y="620"/>
                  </a:lnTo>
                  <a:lnTo>
                    <a:pt x="398" y="642"/>
                  </a:lnTo>
                  <a:lnTo>
                    <a:pt x="343" y="642"/>
                  </a:lnTo>
                  <a:lnTo>
                    <a:pt x="307" y="686"/>
                  </a:lnTo>
                  <a:lnTo>
                    <a:pt x="272" y="686"/>
                  </a:lnTo>
                  <a:lnTo>
                    <a:pt x="217" y="620"/>
                  </a:lnTo>
                  <a:lnTo>
                    <a:pt x="163" y="642"/>
                  </a:lnTo>
                  <a:lnTo>
                    <a:pt x="146" y="620"/>
                  </a:lnTo>
                  <a:lnTo>
                    <a:pt x="73" y="620"/>
                  </a:lnTo>
                  <a:lnTo>
                    <a:pt x="37" y="530"/>
                  </a:lnTo>
                  <a:lnTo>
                    <a:pt x="0" y="486"/>
                  </a:lnTo>
                  <a:lnTo>
                    <a:pt x="20" y="421"/>
                  </a:lnTo>
                  <a:lnTo>
                    <a:pt x="20" y="356"/>
                  </a:lnTo>
                  <a:lnTo>
                    <a:pt x="55" y="289"/>
                  </a:lnTo>
                  <a:lnTo>
                    <a:pt x="55" y="243"/>
                  </a:lnTo>
                  <a:lnTo>
                    <a:pt x="20" y="222"/>
                  </a:lnTo>
                  <a:lnTo>
                    <a:pt x="37" y="134"/>
                  </a:lnTo>
                  <a:lnTo>
                    <a:pt x="55" y="0"/>
                  </a:lnTo>
                  <a:lnTo>
                    <a:pt x="183" y="0"/>
                  </a:lnTo>
                  <a:lnTo>
                    <a:pt x="183" y="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45" name="Freeform 860"/>
          <p:cNvSpPr>
            <a:spLocks/>
          </p:cNvSpPr>
          <p:nvPr/>
        </p:nvSpPr>
        <p:spPr bwMode="auto">
          <a:xfrm>
            <a:off x="4273550" y="2601913"/>
            <a:ext cx="368300" cy="612775"/>
          </a:xfrm>
          <a:custGeom>
            <a:avLst/>
            <a:gdLst>
              <a:gd name="T0" fmla="*/ 67752158 w 465"/>
              <a:gd name="T1" fmla="*/ 27721722 h 772"/>
              <a:gd name="T2" fmla="*/ 89081079 w 465"/>
              <a:gd name="T3" fmla="*/ 55443445 h 772"/>
              <a:gd name="T4" fmla="*/ 101627829 w 465"/>
              <a:gd name="T5" fmla="*/ 55443445 h 772"/>
              <a:gd name="T6" fmla="*/ 123584072 w 465"/>
              <a:gd name="T7" fmla="*/ 68674459 h 772"/>
              <a:gd name="T8" fmla="*/ 168125391 w 465"/>
              <a:gd name="T9" fmla="*/ 68674459 h 772"/>
              <a:gd name="T10" fmla="*/ 180671349 w 465"/>
              <a:gd name="T11" fmla="*/ 84425629 h 772"/>
              <a:gd name="T12" fmla="*/ 202628360 w 465"/>
              <a:gd name="T13" fmla="*/ 68674459 h 772"/>
              <a:gd name="T14" fmla="*/ 212665968 w 465"/>
              <a:gd name="T15" fmla="*/ 153099295 h 772"/>
              <a:gd name="T16" fmla="*/ 280417309 w 465"/>
              <a:gd name="T17" fmla="*/ 208542765 h 772"/>
              <a:gd name="T18" fmla="*/ 269125155 w 465"/>
              <a:gd name="T19" fmla="*/ 250755170 h 772"/>
              <a:gd name="T20" fmla="*/ 269125155 w 465"/>
              <a:gd name="T21" fmla="*/ 348411789 h 772"/>
              <a:gd name="T22" fmla="*/ 269125155 w 465"/>
              <a:gd name="T23" fmla="*/ 376133499 h 772"/>
              <a:gd name="T24" fmla="*/ 291709463 w 465"/>
              <a:gd name="T25" fmla="*/ 389993957 h 772"/>
              <a:gd name="T26" fmla="*/ 269125155 w 465"/>
              <a:gd name="T27" fmla="*/ 430946781 h 772"/>
              <a:gd name="T28" fmla="*/ 269125155 w 465"/>
              <a:gd name="T29" fmla="*/ 486390201 h 772"/>
              <a:gd name="T30" fmla="*/ 235876782 w 465"/>
              <a:gd name="T31" fmla="*/ 486390201 h 772"/>
              <a:gd name="T32" fmla="*/ 190081610 w 465"/>
              <a:gd name="T33" fmla="*/ 430946781 h 772"/>
              <a:gd name="T34" fmla="*/ 134876226 w 465"/>
              <a:gd name="T35" fmla="*/ 417715766 h 772"/>
              <a:gd name="T36" fmla="*/ 89081079 w 465"/>
              <a:gd name="T37" fmla="*/ 401965291 h 772"/>
              <a:gd name="T38" fmla="*/ 55832706 w 465"/>
              <a:gd name="T39" fmla="*/ 430946781 h 772"/>
              <a:gd name="T40" fmla="*/ 34502981 w 465"/>
              <a:gd name="T41" fmla="*/ 417715766 h 772"/>
              <a:gd name="T42" fmla="*/ 12546753 w 465"/>
              <a:gd name="T43" fmla="*/ 430946781 h 772"/>
              <a:gd name="T44" fmla="*/ 0 w 465"/>
              <a:gd name="T45" fmla="*/ 417715766 h 772"/>
              <a:gd name="T46" fmla="*/ 0 w 465"/>
              <a:gd name="T47" fmla="*/ 389993957 h 772"/>
              <a:gd name="T48" fmla="*/ 22584315 w 465"/>
              <a:gd name="T49" fmla="*/ 361012566 h 772"/>
              <a:gd name="T50" fmla="*/ 0 w 465"/>
              <a:gd name="T51" fmla="*/ 55443445 h 772"/>
              <a:gd name="T52" fmla="*/ 12546753 w 465"/>
              <a:gd name="T53" fmla="*/ 27721722 h 772"/>
              <a:gd name="T54" fmla="*/ 22584315 w 465"/>
              <a:gd name="T55" fmla="*/ 0 h 772"/>
              <a:gd name="T56" fmla="*/ 55832706 w 465"/>
              <a:gd name="T57" fmla="*/ 0 h 772"/>
              <a:gd name="T58" fmla="*/ 67752158 w 465"/>
              <a:gd name="T59" fmla="*/ 27721722 h 77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65"/>
              <a:gd name="T91" fmla="*/ 0 h 772"/>
              <a:gd name="T92" fmla="*/ 465 w 465"/>
              <a:gd name="T93" fmla="*/ 772 h 77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65" h="772">
                <a:moveTo>
                  <a:pt x="108" y="44"/>
                </a:moveTo>
                <a:lnTo>
                  <a:pt x="142" y="88"/>
                </a:lnTo>
                <a:lnTo>
                  <a:pt x="162" y="88"/>
                </a:lnTo>
                <a:lnTo>
                  <a:pt x="197" y="109"/>
                </a:lnTo>
                <a:lnTo>
                  <a:pt x="268" y="109"/>
                </a:lnTo>
                <a:lnTo>
                  <a:pt x="288" y="134"/>
                </a:lnTo>
                <a:lnTo>
                  <a:pt x="323" y="109"/>
                </a:lnTo>
                <a:lnTo>
                  <a:pt x="339" y="243"/>
                </a:lnTo>
                <a:lnTo>
                  <a:pt x="447" y="331"/>
                </a:lnTo>
                <a:lnTo>
                  <a:pt x="429" y="398"/>
                </a:lnTo>
                <a:lnTo>
                  <a:pt x="429" y="553"/>
                </a:lnTo>
                <a:lnTo>
                  <a:pt x="429" y="597"/>
                </a:lnTo>
                <a:lnTo>
                  <a:pt x="465" y="619"/>
                </a:lnTo>
                <a:lnTo>
                  <a:pt x="429" y="684"/>
                </a:lnTo>
                <a:lnTo>
                  <a:pt x="429" y="772"/>
                </a:lnTo>
                <a:lnTo>
                  <a:pt x="376" y="772"/>
                </a:lnTo>
                <a:lnTo>
                  <a:pt x="303" y="684"/>
                </a:lnTo>
                <a:lnTo>
                  <a:pt x="215" y="663"/>
                </a:lnTo>
                <a:lnTo>
                  <a:pt x="142" y="638"/>
                </a:lnTo>
                <a:lnTo>
                  <a:pt x="89" y="684"/>
                </a:lnTo>
                <a:lnTo>
                  <a:pt x="55" y="663"/>
                </a:lnTo>
                <a:lnTo>
                  <a:pt x="20" y="684"/>
                </a:lnTo>
                <a:lnTo>
                  <a:pt x="0" y="663"/>
                </a:lnTo>
                <a:lnTo>
                  <a:pt x="0" y="619"/>
                </a:lnTo>
                <a:lnTo>
                  <a:pt x="36" y="573"/>
                </a:lnTo>
                <a:lnTo>
                  <a:pt x="0" y="88"/>
                </a:lnTo>
                <a:lnTo>
                  <a:pt x="20" y="44"/>
                </a:lnTo>
                <a:lnTo>
                  <a:pt x="36" y="0"/>
                </a:lnTo>
                <a:lnTo>
                  <a:pt x="89" y="0"/>
                </a:lnTo>
                <a:lnTo>
                  <a:pt x="108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72" name="Group 863"/>
          <p:cNvGrpSpPr>
            <a:grpSpLocks/>
          </p:cNvGrpSpPr>
          <p:nvPr/>
        </p:nvGrpSpPr>
        <p:grpSpPr bwMode="auto">
          <a:xfrm>
            <a:off x="4273550" y="2601913"/>
            <a:ext cx="368300" cy="612775"/>
            <a:chOff x="2692" y="1639"/>
            <a:chExt cx="232" cy="386"/>
          </a:xfrm>
        </p:grpSpPr>
        <p:sp>
          <p:nvSpPr>
            <p:cNvPr id="4520" name="Freeform 861"/>
            <p:cNvSpPr>
              <a:spLocks/>
            </p:cNvSpPr>
            <p:nvPr/>
          </p:nvSpPr>
          <p:spPr bwMode="auto">
            <a:xfrm>
              <a:off x="2692" y="1639"/>
              <a:ext cx="232" cy="386"/>
            </a:xfrm>
            <a:custGeom>
              <a:avLst/>
              <a:gdLst>
                <a:gd name="T0" fmla="*/ 27 w 465"/>
                <a:gd name="T1" fmla="*/ 11 h 772"/>
                <a:gd name="T2" fmla="*/ 35 w 465"/>
                <a:gd name="T3" fmla="*/ 22 h 772"/>
                <a:gd name="T4" fmla="*/ 40 w 465"/>
                <a:gd name="T5" fmla="*/ 22 h 772"/>
                <a:gd name="T6" fmla="*/ 49 w 465"/>
                <a:gd name="T7" fmla="*/ 27 h 772"/>
                <a:gd name="T8" fmla="*/ 67 w 465"/>
                <a:gd name="T9" fmla="*/ 27 h 772"/>
                <a:gd name="T10" fmla="*/ 72 w 465"/>
                <a:gd name="T11" fmla="*/ 34 h 772"/>
                <a:gd name="T12" fmla="*/ 80 w 465"/>
                <a:gd name="T13" fmla="*/ 27 h 772"/>
                <a:gd name="T14" fmla="*/ 84 w 465"/>
                <a:gd name="T15" fmla="*/ 60 h 772"/>
                <a:gd name="T16" fmla="*/ 111 w 465"/>
                <a:gd name="T17" fmla="*/ 83 h 772"/>
                <a:gd name="T18" fmla="*/ 107 w 465"/>
                <a:gd name="T19" fmla="*/ 99 h 772"/>
                <a:gd name="T20" fmla="*/ 107 w 465"/>
                <a:gd name="T21" fmla="*/ 139 h 772"/>
                <a:gd name="T22" fmla="*/ 107 w 465"/>
                <a:gd name="T23" fmla="*/ 150 h 772"/>
                <a:gd name="T24" fmla="*/ 116 w 465"/>
                <a:gd name="T25" fmla="*/ 155 h 772"/>
                <a:gd name="T26" fmla="*/ 107 w 465"/>
                <a:gd name="T27" fmla="*/ 171 h 772"/>
                <a:gd name="T28" fmla="*/ 107 w 465"/>
                <a:gd name="T29" fmla="*/ 193 h 772"/>
                <a:gd name="T30" fmla="*/ 94 w 465"/>
                <a:gd name="T31" fmla="*/ 193 h 772"/>
                <a:gd name="T32" fmla="*/ 75 w 465"/>
                <a:gd name="T33" fmla="*/ 171 h 772"/>
                <a:gd name="T34" fmla="*/ 53 w 465"/>
                <a:gd name="T35" fmla="*/ 166 h 772"/>
                <a:gd name="T36" fmla="*/ 35 w 465"/>
                <a:gd name="T37" fmla="*/ 160 h 772"/>
                <a:gd name="T38" fmla="*/ 22 w 465"/>
                <a:gd name="T39" fmla="*/ 171 h 772"/>
                <a:gd name="T40" fmla="*/ 13 w 465"/>
                <a:gd name="T41" fmla="*/ 166 h 772"/>
                <a:gd name="T42" fmla="*/ 5 w 465"/>
                <a:gd name="T43" fmla="*/ 171 h 772"/>
                <a:gd name="T44" fmla="*/ 0 w 465"/>
                <a:gd name="T45" fmla="*/ 166 h 772"/>
                <a:gd name="T46" fmla="*/ 0 w 465"/>
                <a:gd name="T47" fmla="*/ 155 h 772"/>
                <a:gd name="T48" fmla="*/ 9 w 465"/>
                <a:gd name="T49" fmla="*/ 144 h 772"/>
                <a:gd name="T50" fmla="*/ 0 w 465"/>
                <a:gd name="T51" fmla="*/ 22 h 772"/>
                <a:gd name="T52" fmla="*/ 5 w 465"/>
                <a:gd name="T53" fmla="*/ 11 h 772"/>
                <a:gd name="T54" fmla="*/ 9 w 465"/>
                <a:gd name="T55" fmla="*/ 0 h 772"/>
                <a:gd name="T56" fmla="*/ 22 w 465"/>
                <a:gd name="T57" fmla="*/ 0 h 772"/>
                <a:gd name="T58" fmla="*/ 27 w 465"/>
                <a:gd name="T59" fmla="*/ 11 h 7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5"/>
                <a:gd name="T91" fmla="*/ 0 h 772"/>
                <a:gd name="T92" fmla="*/ 465 w 465"/>
                <a:gd name="T93" fmla="*/ 772 h 7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5" h="772">
                  <a:moveTo>
                    <a:pt x="108" y="44"/>
                  </a:moveTo>
                  <a:lnTo>
                    <a:pt x="142" y="88"/>
                  </a:lnTo>
                  <a:lnTo>
                    <a:pt x="162" y="88"/>
                  </a:lnTo>
                  <a:lnTo>
                    <a:pt x="197" y="109"/>
                  </a:lnTo>
                  <a:lnTo>
                    <a:pt x="268" y="109"/>
                  </a:lnTo>
                  <a:lnTo>
                    <a:pt x="288" y="134"/>
                  </a:lnTo>
                  <a:lnTo>
                    <a:pt x="323" y="109"/>
                  </a:lnTo>
                  <a:lnTo>
                    <a:pt x="339" y="243"/>
                  </a:lnTo>
                  <a:lnTo>
                    <a:pt x="447" y="331"/>
                  </a:lnTo>
                  <a:lnTo>
                    <a:pt x="429" y="398"/>
                  </a:lnTo>
                  <a:lnTo>
                    <a:pt x="429" y="553"/>
                  </a:lnTo>
                  <a:lnTo>
                    <a:pt x="429" y="597"/>
                  </a:lnTo>
                  <a:lnTo>
                    <a:pt x="465" y="619"/>
                  </a:lnTo>
                  <a:lnTo>
                    <a:pt x="429" y="684"/>
                  </a:lnTo>
                  <a:lnTo>
                    <a:pt x="429" y="772"/>
                  </a:lnTo>
                  <a:lnTo>
                    <a:pt x="376" y="772"/>
                  </a:lnTo>
                  <a:lnTo>
                    <a:pt x="303" y="684"/>
                  </a:lnTo>
                  <a:lnTo>
                    <a:pt x="215" y="663"/>
                  </a:lnTo>
                  <a:lnTo>
                    <a:pt x="142" y="638"/>
                  </a:lnTo>
                  <a:lnTo>
                    <a:pt x="89" y="684"/>
                  </a:lnTo>
                  <a:lnTo>
                    <a:pt x="55" y="663"/>
                  </a:lnTo>
                  <a:lnTo>
                    <a:pt x="20" y="684"/>
                  </a:lnTo>
                  <a:lnTo>
                    <a:pt x="0" y="663"/>
                  </a:lnTo>
                  <a:lnTo>
                    <a:pt x="0" y="619"/>
                  </a:lnTo>
                  <a:lnTo>
                    <a:pt x="36" y="573"/>
                  </a:lnTo>
                  <a:lnTo>
                    <a:pt x="0" y="88"/>
                  </a:lnTo>
                  <a:lnTo>
                    <a:pt x="20" y="44"/>
                  </a:lnTo>
                  <a:lnTo>
                    <a:pt x="36" y="0"/>
                  </a:lnTo>
                  <a:lnTo>
                    <a:pt x="89" y="0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Freeform 862"/>
            <p:cNvSpPr>
              <a:spLocks/>
            </p:cNvSpPr>
            <p:nvPr/>
          </p:nvSpPr>
          <p:spPr bwMode="auto">
            <a:xfrm>
              <a:off x="2692" y="1639"/>
              <a:ext cx="232" cy="386"/>
            </a:xfrm>
            <a:custGeom>
              <a:avLst/>
              <a:gdLst>
                <a:gd name="T0" fmla="*/ 27 w 465"/>
                <a:gd name="T1" fmla="*/ 11 h 772"/>
                <a:gd name="T2" fmla="*/ 35 w 465"/>
                <a:gd name="T3" fmla="*/ 22 h 772"/>
                <a:gd name="T4" fmla="*/ 40 w 465"/>
                <a:gd name="T5" fmla="*/ 22 h 772"/>
                <a:gd name="T6" fmla="*/ 49 w 465"/>
                <a:gd name="T7" fmla="*/ 27 h 772"/>
                <a:gd name="T8" fmla="*/ 67 w 465"/>
                <a:gd name="T9" fmla="*/ 27 h 772"/>
                <a:gd name="T10" fmla="*/ 72 w 465"/>
                <a:gd name="T11" fmla="*/ 34 h 772"/>
                <a:gd name="T12" fmla="*/ 80 w 465"/>
                <a:gd name="T13" fmla="*/ 27 h 772"/>
                <a:gd name="T14" fmla="*/ 84 w 465"/>
                <a:gd name="T15" fmla="*/ 60 h 772"/>
                <a:gd name="T16" fmla="*/ 111 w 465"/>
                <a:gd name="T17" fmla="*/ 83 h 772"/>
                <a:gd name="T18" fmla="*/ 107 w 465"/>
                <a:gd name="T19" fmla="*/ 99 h 772"/>
                <a:gd name="T20" fmla="*/ 107 w 465"/>
                <a:gd name="T21" fmla="*/ 139 h 772"/>
                <a:gd name="T22" fmla="*/ 107 w 465"/>
                <a:gd name="T23" fmla="*/ 150 h 772"/>
                <a:gd name="T24" fmla="*/ 116 w 465"/>
                <a:gd name="T25" fmla="*/ 155 h 772"/>
                <a:gd name="T26" fmla="*/ 107 w 465"/>
                <a:gd name="T27" fmla="*/ 171 h 772"/>
                <a:gd name="T28" fmla="*/ 107 w 465"/>
                <a:gd name="T29" fmla="*/ 193 h 772"/>
                <a:gd name="T30" fmla="*/ 94 w 465"/>
                <a:gd name="T31" fmla="*/ 193 h 772"/>
                <a:gd name="T32" fmla="*/ 75 w 465"/>
                <a:gd name="T33" fmla="*/ 171 h 772"/>
                <a:gd name="T34" fmla="*/ 53 w 465"/>
                <a:gd name="T35" fmla="*/ 166 h 772"/>
                <a:gd name="T36" fmla="*/ 35 w 465"/>
                <a:gd name="T37" fmla="*/ 160 h 772"/>
                <a:gd name="T38" fmla="*/ 22 w 465"/>
                <a:gd name="T39" fmla="*/ 171 h 772"/>
                <a:gd name="T40" fmla="*/ 13 w 465"/>
                <a:gd name="T41" fmla="*/ 166 h 772"/>
                <a:gd name="T42" fmla="*/ 5 w 465"/>
                <a:gd name="T43" fmla="*/ 171 h 772"/>
                <a:gd name="T44" fmla="*/ 0 w 465"/>
                <a:gd name="T45" fmla="*/ 166 h 772"/>
                <a:gd name="T46" fmla="*/ 0 w 465"/>
                <a:gd name="T47" fmla="*/ 155 h 772"/>
                <a:gd name="T48" fmla="*/ 9 w 465"/>
                <a:gd name="T49" fmla="*/ 144 h 772"/>
                <a:gd name="T50" fmla="*/ 0 w 465"/>
                <a:gd name="T51" fmla="*/ 22 h 772"/>
                <a:gd name="T52" fmla="*/ 5 w 465"/>
                <a:gd name="T53" fmla="*/ 11 h 772"/>
                <a:gd name="T54" fmla="*/ 9 w 465"/>
                <a:gd name="T55" fmla="*/ 0 h 772"/>
                <a:gd name="T56" fmla="*/ 22 w 465"/>
                <a:gd name="T57" fmla="*/ 0 h 772"/>
                <a:gd name="T58" fmla="*/ 27 w 465"/>
                <a:gd name="T59" fmla="*/ 11 h 7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5"/>
                <a:gd name="T91" fmla="*/ 0 h 772"/>
                <a:gd name="T92" fmla="*/ 465 w 465"/>
                <a:gd name="T93" fmla="*/ 772 h 7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5" h="772">
                  <a:moveTo>
                    <a:pt x="108" y="44"/>
                  </a:moveTo>
                  <a:lnTo>
                    <a:pt x="142" y="88"/>
                  </a:lnTo>
                  <a:lnTo>
                    <a:pt x="162" y="88"/>
                  </a:lnTo>
                  <a:lnTo>
                    <a:pt x="197" y="109"/>
                  </a:lnTo>
                  <a:lnTo>
                    <a:pt x="268" y="109"/>
                  </a:lnTo>
                  <a:lnTo>
                    <a:pt x="288" y="134"/>
                  </a:lnTo>
                  <a:lnTo>
                    <a:pt x="323" y="109"/>
                  </a:lnTo>
                  <a:lnTo>
                    <a:pt x="339" y="243"/>
                  </a:lnTo>
                  <a:lnTo>
                    <a:pt x="447" y="331"/>
                  </a:lnTo>
                  <a:lnTo>
                    <a:pt x="429" y="398"/>
                  </a:lnTo>
                  <a:lnTo>
                    <a:pt x="429" y="553"/>
                  </a:lnTo>
                  <a:lnTo>
                    <a:pt x="429" y="597"/>
                  </a:lnTo>
                  <a:lnTo>
                    <a:pt x="465" y="619"/>
                  </a:lnTo>
                  <a:lnTo>
                    <a:pt x="429" y="684"/>
                  </a:lnTo>
                  <a:lnTo>
                    <a:pt x="429" y="772"/>
                  </a:lnTo>
                  <a:lnTo>
                    <a:pt x="376" y="772"/>
                  </a:lnTo>
                  <a:lnTo>
                    <a:pt x="303" y="684"/>
                  </a:lnTo>
                  <a:lnTo>
                    <a:pt x="215" y="663"/>
                  </a:lnTo>
                  <a:lnTo>
                    <a:pt x="142" y="638"/>
                  </a:lnTo>
                  <a:lnTo>
                    <a:pt x="89" y="684"/>
                  </a:lnTo>
                  <a:lnTo>
                    <a:pt x="55" y="663"/>
                  </a:lnTo>
                  <a:lnTo>
                    <a:pt x="20" y="684"/>
                  </a:lnTo>
                  <a:lnTo>
                    <a:pt x="0" y="663"/>
                  </a:lnTo>
                  <a:lnTo>
                    <a:pt x="0" y="619"/>
                  </a:lnTo>
                  <a:lnTo>
                    <a:pt x="36" y="573"/>
                  </a:lnTo>
                  <a:lnTo>
                    <a:pt x="0" y="88"/>
                  </a:lnTo>
                  <a:lnTo>
                    <a:pt x="20" y="44"/>
                  </a:lnTo>
                  <a:lnTo>
                    <a:pt x="36" y="0"/>
                  </a:lnTo>
                  <a:lnTo>
                    <a:pt x="89" y="0"/>
                  </a:lnTo>
                  <a:lnTo>
                    <a:pt x="108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47" name="Freeform 864"/>
          <p:cNvSpPr>
            <a:spLocks/>
          </p:cNvSpPr>
          <p:nvPr/>
        </p:nvSpPr>
        <p:spPr bwMode="auto">
          <a:xfrm>
            <a:off x="484188" y="2619375"/>
            <a:ext cx="569912" cy="387350"/>
          </a:xfrm>
          <a:custGeom>
            <a:avLst/>
            <a:gdLst>
              <a:gd name="T0" fmla="*/ 441626208 w 717"/>
              <a:gd name="T1" fmla="*/ 111801506 h 486"/>
              <a:gd name="T2" fmla="*/ 452998214 w 717"/>
              <a:gd name="T3" fmla="*/ 125141167 h 486"/>
              <a:gd name="T4" fmla="*/ 441626208 w 717"/>
              <a:gd name="T5" fmla="*/ 294114243 h 486"/>
              <a:gd name="T6" fmla="*/ 327270960 w 717"/>
              <a:gd name="T7" fmla="*/ 294114243 h 486"/>
              <a:gd name="T8" fmla="*/ 317161981 w 717"/>
              <a:gd name="T9" fmla="*/ 308724348 h 486"/>
              <a:gd name="T10" fmla="*/ 283676284 w 717"/>
              <a:gd name="T11" fmla="*/ 294114243 h 486"/>
              <a:gd name="T12" fmla="*/ 293785264 w 717"/>
              <a:gd name="T13" fmla="*/ 267434124 h 486"/>
              <a:gd name="T14" fmla="*/ 271040457 w 717"/>
              <a:gd name="T15" fmla="*/ 239483561 h 486"/>
              <a:gd name="T16" fmla="*/ 237555555 w 717"/>
              <a:gd name="T17" fmla="*/ 251553575 h 486"/>
              <a:gd name="T18" fmla="*/ 226183549 w 717"/>
              <a:gd name="T19" fmla="*/ 267434124 h 486"/>
              <a:gd name="T20" fmla="*/ 34748735 w 717"/>
              <a:gd name="T21" fmla="*/ 267434124 h 486"/>
              <a:gd name="T22" fmla="*/ 34748735 w 717"/>
              <a:gd name="T23" fmla="*/ 210262553 h 486"/>
              <a:gd name="T24" fmla="*/ 0 w 717"/>
              <a:gd name="T25" fmla="*/ 139752069 h 486"/>
              <a:gd name="T26" fmla="*/ 22112902 w 717"/>
              <a:gd name="T27" fmla="*/ 111801506 h 486"/>
              <a:gd name="T28" fmla="*/ 68233650 w 717"/>
              <a:gd name="T29" fmla="*/ 125141167 h 486"/>
              <a:gd name="T30" fmla="*/ 79606450 w 717"/>
              <a:gd name="T31" fmla="*/ 139752069 h 486"/>
              <a:gd name="T32" fmla="*/ 101719346 w 717"/>
              <a:gd name="T33" fmla="*/ 125141167 h 486"/>
              <a:gd name="T34" fmla="*/ 124464178 w 717"/>
              <a:gd name="T35" fmla="*/ 111801506 h 486"/>
              <a:gd name="T36" fmla="*/ 124464178 w 717"/>
              <a:gd name="T37" fmla="*/ 82580474 h 486"/>
              <a:gd name="T38" fmla="*/ 135836184 w 717"/>
              <a:gd name="T39" fmla="*/ 69240813 h 486"/>
              <a:gd name="T40" fmla="*/ 180693886 w 717"/>
              <a:gd name="T41" fmla="*/ 54629910 h 486"/>
              <a:gd name="T42" fmla="*/ 226183549 w 717"/>
              <a:gd name="T43" fmla="*/ 0 h 486"/>
              <a:gd name="T44" fmla="*/ 305789180 w 717"/>
              <a:gd name="T45" fmla="*/ 13339667 h 486"/>
              <a:gd name="T46" fmla="*/ 327270960 w 717"/>
              <a:gd name="T47" fmla="*/ 0 h 486"/>
              <a:gd name="T48" fmla="*/ 419513312 w 717"/>
              <a:gd name="T49" fmla="*/ 98461820 h 486"/>
              <a:gd name="T50" fmla="*/ 441626208 w 717"/>
              <a:gd name="T51" fmla="*/ 111801506 h 4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17"/>
              <a:gd name="T79" fmla="*/ 0 h 486"/>
              <a:gd name="T80" fmla="*/ 717 w 717"/>
              <a:gd name="T81" fmla="*/ 486 h 4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17" h="486">
                <a:moveTo>
                  <a:pt x="699" y="176"/>
                </a:moveTo>
                <a:lnTo>
                  <a:pt x="717" y="197"/>
                </a:lnTo>
                <a:lnTo>
                  <a:pt x="699" y="463"/>
                </a:lnTo>
                <a:lnTo>
                  <a:pt x="518" y="463"/>
                </a:lnTo>
                <a:lnTo>
                  <a:pt x="502" y="486"/>
                </a:lnTo>
                <a:lnTo>
                  <a:pt x="449" y="463"/>
                </a:lnTo>
                <a:lnTo>
                  <a:pt x="465" y="421"/>
                </a:lnTo>
                <a:lnTo>
                  <a:pt x="429" y="377"/>
                </a:lnTo>
                <a:lnTo>
                  <a:pt x="376" y="396"/>
                </a:lnTo>
                <a:lnTo>
                  <a:pt x="358" y="421"/>
                </a:lnTo>
                <a:lnTo>
                  <a:pt x="55" y="421"/>
                </a:lnTo>
                <a:lnTo>
                  <a:pt x="55" y="331"/>
                </a:lnTo>
                <a:lnTo>
                  <a:pt x="0" y="220"/>
                </a:lnTo>
                <a:lnTo>
                  <a:pt x="35" y="176"/>
                </a:lnTo>
                <a:lnTo>
                  <a:pt x="108" y="197"/>
                </a:lnTo>
                <a:lnTo>
                  <a:pt x="126" y="220"/>
                </a:lnTo>
                <a:lnTo>
                  <a:pt x="161" y="197"/>
                </a:lnTo>
                <a:lnTo>
                  <a:pt x="197" y="176"/>
                </a:lnTo>
                <a:lnTo>
                  <a:pt x="197" y="130"/>
                </a:lnTo>
                <a:lnTo>
                  <a:pt x="215" y="109"/>
                </a:lnTo>
                <a:lnTo>
                  <a:pt x="286" y="86"/>
                </a:lnTo>
                <a:lnTo>
                  <a:pt x="358" y="0"/>
                </a:lnTo>
                <a:lnTo>
                  <a:pt x="484" y="21"/>
                </a:lnTo>
                <a:lnTo>
                  <a:pt x="518" y="0"/>
                </a:lnTo>
                <a:lnTo>
                  <a:pt x="664" y="155"/>
                </a:lnTo>
                <a:lnTo>
                  <a:pt x="699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74" name="Group 867"/>
          <p:cNvGrpSpPr>
            <a:grpSpLocks/>
          </p:cNvGrpSpPr>
          <p:nvPr/>
        </p:nvGrpSpPr>
        <p:grpSpPr bwMode="auto">
          <a:xfrm>
            <a:off x="484188" y="2619375"/>
            <a:ext cx="569912" cy="387350"/>
            <a:chOff x="305" y="1650"/>
            <a:chExt cx="359" cy="244"/>
          </a:xfrm>
        </p:grpSpPr>
        <p:sp>
          <p:nvSpPr>
            <p:cNvPr id="4518" name="Freeform 865"/>
            <p:cNvSpPr>
              <a:spLocks/>
            </p:cNvSpPr>
            <p:nvPr/>
          </p:nvSpPr>
          <p:spPr bwMode="auto">
            <a:xfrm>
              <a:off x="305" y="1650"/>
              <a:ext cx="359" cy="244"/>
            </a:xfrm>
            <a:custGeom>
              <a:avLst/>
              <a:gdLst>
                <a:gd name="T0" fmla="*/ 175 w 717"/>
                <a:gd name="T1" fmla="*/ 44 h 486"/>
                <a:gd name="T2" fmla="*/ 180 w 717"/>
                <a:gd name="T3" fmla="*/ 50 h 486"/>
                <a:gd name="T4" fmla="*/ 175 w 717"/>
                <a:gd name="T5" fmla="*/ 116 h 486"/>
                <a:gd name="T6" fmla="*/ 130 w 717"/>
                <a:gd name="T7" fmla="*/ 116 h 486"/>
                <a:gd name="T8" fmla="*/ 126 w 717"/>
                <a:gd name="T9" fmla="*/ 123 h 486"/>
                <a:gd name="T10" fmla="*/ 113 w 717"/>
                <a:gd name="T11" fmla="*/ 116 h 486"/>
                <a:gd name="T12" fmla="*/ 117 w 717"/>
                <a:gd name="T13" fmla="*/ 106 h 486"/>
                <a:gd name="T14" fmla="*/ 108 w 717"/>
                <a:gd name="T15" fmla="*/ 95 h 486"/>
                <a:gd name="T16" fmla="*/ 94 w 717"/>
                <a:gd name="T17" fmla="*/ 100 h 486"/>
                <a:gd name="T18" fmla="*/ 90 w 717"/>
                <a:gd name="T19" fmla="*/ 106 h 486"/>
                <a:gd name="T20" fmla="*/ 14 w 717"/>
                <a:gd name="T21" fmla="*/ 106 h 486"/>
                <a:gd name="T22" fmla="*/ 14 w 717"/>
                <a:gd name="T23" fmla="*/ 83 h 486"/>
                <a:gd name="T24" fmla="*/ 0 w 717"/>
                <a:gd name="T25" fmla="*/ 55 h 486"/>
                <a:gd name="T26" fmla="*/ 9 w 717"/>
                <a:gd name="T27" fmla="*/ 44 h 486"/>
                <a:gd name="T28" fmla="*/ 27 w 717"/>
                <a:gd name="T29" fmla="*/ 50 h 486"/>
                <a:gd name="T30" fmla="*/ 32 w 717"/>
                <a:gd name="T31" fmla="*/ 55 h 486"/>
                <a:gd name="T32" fmla="*/ 41 w 717"/>
                <a:gd name="T33" fmla="*/ 50 h 486"/>
                <a:gd name="T34" fmla="*/ 50 w 717"/>
                <a:gd name="T35" fmla="*/ 44 h 486"/>
                <a:gd name="T36" fmla="*/ 50 w 717"/>
                <a:gd name="T37" fmla="*/ 33 h 486"/>
                <a:gd name="T38" fmla="*/ 54 w 717"/>
                <a:gd name="T39" fmla="*/ 28 h 486"/>
                <a:gd name="T40" fmla="*/ 72 w 717"/>
                <a:gd name="T41" fmla="*/ 22 h 486"/>
                <a:gd name="T42" fmla="*/ 90 w 717"/>
                <a:gd name="T43" fmla="*/ 0 h 486"/>
                <a:gd name="T44" fmla="*/ 121 w 717"/>
                <a:gd name="T45" fmla="*/ 6 h 486"/>
                <a:gd name="T46" fmla="*/ 130 w 717"/>
                <a:gd name="T47" fmla="*/ 0 h 486"/>
                <a:gd name="T48" fmla="*/ 166 w 717"/>
                <a:gd name="T49" fmla="*/ 39 h 486"/>
                <a:gd name="T50" fmla="*/ 175 w 717"/>
                <a:gd name="T51" fmla="*/ 44 h 4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7"/>
                <a:gd name="T79" fmla="*/ 0 h 486"/>
                <a:gd name="T80" fmla="*/ 717 w 717"/>
                <a:gd name="T81" fmla="*/ 486 h 4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7" h="486">
                  <a:moveTo>
                    <a:pt x="699" y="176"/>
                  </a:moveTo>
                  <a:lnTo>
                    <a:pt x="717" y="197"/>
                  </a:lnTo>
                  <a:lnTo>
                    <a:pt x="699" y="463"/>
                  </a:lnTo>
                  <a:lnTo>
                    <a:pt x="518" y="463"/>
                  </a:lnTo>
                  <a:lnTo>
                    <a:pt x="502" y="486"/>
                  </a:lnTo>
                  <a:lnTo>
                    <a:pt x="449" y="463"/>
                  </a:lnTo>
                  <a:lnTo>
                    <a:pt x="465" y="421"/>
                  </a:lnTo>
                  <a:lnTo>
                    <a:pt x="429" y="377"/>
                  </a:lnTo>
                  <a:lnTo>
                    <a:pt x="376" y="396"/>
                  </a:lnTo>
                  <a:lnTo>
                    <a:pt x="358" y="421"/>
                  </a:lnTo>
                  <a:lnTo>
                    <a:pt x="55" y="421"/>
                  </a:lnTo>
                  <a:lnTo>
                    <a:pt x="55" y="331"/>
                  </a:lnTo>
                  <a:lnTo>
                    <a:pt x="0" y="220"/>
                  </a:lnTo>
                  <a:lnTo>
                    <a:pt x="35" y="176"/>
                  </a:lnTo>
                  <a:lnTo>
                    <a:pt x="108" y="197"/>
                  </a:lnTo>
                  <a:lnTo>
                    <a:pt x="126" y="220"/>
                  </a:lnTo>
                  <a:lnTo>
                    <a:pt x="161" y="197"/>
                  </a:lnTo>
                  <a:lnTo>
                    <a:pt x="197" y="176"/>
                  </a:lnTo>
                  <a:lnTo>
                    <a:pt x="197" y="130"/>
                  </a:lnTo>
                  <a:lnTo>
                    <a:pt x="215" y="109"/>
                  </a:lnTo>
                  <a:lnTo>
                    <a:pt x="286" y="86"/>
                  </a:lnTo>
                  <a:lnTo>
                    <a:pt x="358" y="0"/>
                  </a:lnTo>
                  <a:lnTo>
                    <a:pt x="484" y="21"/>
                  </a:lnTo>
                  <a:lnTo>
                    <a:pt x="518" y="0"/>
                  </a:lnTo>
                  <a:lnTo>
                    <a:pt x="664" y="155"/>
                  </a:lnTo>
                  <a:lnTo>
                    <a:pt x="699" y="176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Freeform 866"/>
            <p:cNvSpPr>
              <a:spLocks/>
            </p:cNvSpPr>
            <p:nvPr/>
          </p:nvSpPr>
          <p:spPr bwMode="auto">
            <a:xfrm>
              <a:off x="305" y="1650"/>
              <a:ext cx="359" cy="244"/>
            </a:xfrm>
            <a:custGeom>
              <a:avLst/>
              <a:gdLst>
                <a:gd name="T0" fmla="*/ 175 w 717"/>
                <a:gd name="T1" fmla="*/ 44 h 486"/>
                <a:gd name="T2" fmla="*/ 180 w 717"/>
                <a:gd name="T3" fmla="*/ 50 h 486"/>
                <a:gd name="T4" fmla="*/ 175 w 717"/>
                <a:gd name="T5" fmla="*/ 116 h 486"/>
                <a:gd name="T6" fmla="*/ 130 w 717"/>
                <a:gd name="T7" fmla="*/ 116 h 486"/>
                <a:gd name="T8" fmla="*/ 126 w 717"/>
                <a:gd name="T9" fmla="*/ 123 h 486"/>
                <a:gd name="T10" fmla="*/ 113 w 717"/>
                <a:gd name="T11" fmla="*/ 116 h 486"/>
                <a:gd name="T12" fmla="*/ 117 w 717"/>
                <a:gd name="T13" fmla="*/ 106 h 486"/>
                <a:gd name="T14" fmla="*/ 108 w 717"/>
                <a:gd name="T15" fmla="*/ 95 h 486"/>
                <a:gd name="T16" fmla="*/ 94 w 717"/>
                <a:gd name="T17" fmla="*/ 100 h 486"/>
                <a:gd name="T18" fmla="*/ 90 w 717"/>
                <a:gd name="T19" fmla="*/ 106 h 486"/>
                <a:gd name="T20" fmla="*/ 14 w 717"/>
                <a:gd name="T21" fmla="*/ 106 h 486"/>
                <a:gd name="T22" fmla="*/ 14 w 717"/>
                <a:gd name="T23" fmla="*/ 83 h 486"/>
                <a:gd name="T24" fmla="*/ 0 w 717"/>
                <a:gd name="T25" fmla="*/ 55 h 486"/>
                <a:gd name="T26" fmla="*/ 9 w 717"/>
                <a:gd name="T27" fmla="*/ 44 h 486"/>
                <a:gd name="T28" fmla="*/ 27 w 717"/>
                <a:gd name="T29" fmla="*/ 50 h 486"/>
                <a:gd name="T30" fmla="*/ 32 w 717"/>
                <a:gd name="T31" fmla="*/ 55 h 486"/>
                <a:gd name="T32" fmla="*/ 41 w 717"/>
                <a:gd name="T33" fmla="*/ 50 h 486"/>
                <a:gd name="T34" fmla="*/ 50 w 717"/>
                <a:gd name="T35" fmla="*/ 44 h 486"/>
                <a:gd name="T36" fmla="*/ 50 w 717"/>
                <a:gd name="T37" fmla="*/ 33 h 486"/>
                <a:gd name="T38" fmla="*/ 54 w 717"/>
                <a:gd name="T39" fmla="*/ 28 h 486"/>
                <a:gd name="T40" fmla="*/ 72 w 717"/>
                <a:gd name="T41" fmla="*/ 22 h 486"/>
                <a:gd name="T42" fmla="*/ 90 w 717"/>
                <a:gd name="T43" fmla="*/ 0 h 486"/>
                <a:gd name="T44" fmla="*/ 121 w 717"/>
                <a:gd name="T45" fmla="*/ 6 h 486"/>
                <a:gd name="T46" fmla="*/ 130 w 717"/>
                <a:gd name="T47" fmla="*/ 0 h 486"/>
                <a:gd name="T48" fmla="*/ 166 w 717"/>
                <a:gd name="T49" fmla="*/ 39 h 486"/>
                <a:gd name="T50" fmla="*/ 175 w 717"/>
                <a:gd name="T51" fmla="*/ 44 h 4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7"/>
                <a:gd name="T79" fmla="*/ 0 h 486"/>
                <a:gd name="T80" fmla="*/ 717 w 717"/>
                <a:gd name="T81" fmla="*/ 486 h 4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7" h="486">
                  <a:moveTo>
                    <a:pt x="699" y="176"/>
                  </a:moveTo>
                  <a:lnTo>
                    <a:pt x="717" y="197"/>
                  </a:lnTo>
                  <a:lnTo>
                    <a:pt x="699" y="463"/>
                  </a:lnTo>
                  <a:lnTo>
                    <a:pt x="518" y="463"/>
                  </a:lnTo>
                  <a:lnTo>
                    <a:pt x="502" y="486"/>
                  </a:lnTo>
                  <a:lnTo>
                    <a:pt x="449" y="463"/>
                  </a:lnTo>
                  <a:lnTo>
                    <a:pt x="465" y="421"/>
                  </a:lnTo>
                  <a:lnTo>
                    <a:pt x="429" y="377"/>
                  </a:lnTo>
                  <a:lnTo>
                    <a:pt x="376" y="396"/>
                  </a:lnTo>
                  <a:lnTo>
                    <a:pt x="358" y="421"/>
                  </a:lnTo>
                  <a:lnTo>
                    <a:pt x="55" y="421"/>
                  </a:lnTo>
                  <a:lnTo>
                    <a:pt x="55" y="331"/>
                  </a:lnTo>
                  <a:lnTo>
                    <a:pt x="0" y="220"/>
                  </a:lnTo>
                  <a:lnTo>
                    <a:pt x="35" y="176"/>
                  </a:lnTo>
                  <a:lnTo>
                    <a:pt x="108" y="197"/>
                  </a:lnTo>
                  <a:lnTo>
                    <a:pt x="126" y="220"/>
                  </a:lnTo>
                  <a:lnTo>
                    <a:pt x="161" y="197"/>
                  </a:lnTo>
                  <a:lnTo>
                    <a:pt x="197" y="176"/>
                  </a:lnTo>
                  <a:lnTo>
                    <a:pt x="197" y="130"/>
                  </a:lnTo>
                  <a:lnTo>
                    <a:pt x="215" y="109"/>
                  </a:lnTo>
                  <a:lnTo>
                    <a:pt x="286" y="86"/>
                  </a:lnTo>
                  <a:lnTo>
                    <a:pt x="358" y="0"/>
                  </a:lnTo>
                  <a:lnTo>
                    <a:pt x="484" y="21"/>
                  </a:lnTo>
                  <a:lnTo>
                    <a:pt x="518" y="0"/>
                  </a:lnTo>
                  <a:lnTo>
                    <a:pt x="664" y="155"/>
                  </a:lnTo>
                  <a:lnTo>
                    <a:pt x="699" y="17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49" name="Freeform 868"/>
          <p:cNvSpPr>
            <a:spLocks/>
          </p:cNvSpPr>
          <p:nvPr/>
        </p:nvSpPr>
        <p:spPr bwMode="auto">
          <a:xfrm>
            <a:off x="6008688" y="2635250"/>
            <a:ext cx="569912" cy="652463"/>
          </a:xfrm>
          <a:custGeom>
            <a:avLst/>
            <a:gdLst>
              <a:gd name="T0" fmla="*/ 136338172 w 719"/>
              <a:gd name="T1" fmla="*/ 14490713 h 822"/>
              <a:gd name="T2" fmla="*/ 169637192 w 719"/>
              <a:gd name="T3" fmla="*/ 0 h 822"/>
              <a:gd name="T4" fmla="*/ 180946652 w 719"/>
              <a:gd name="T5" fmla="*/ 14490713 h 822"/>
              <a:gd name="T6" fmla="*/ 192255319 w 719"/>
              <a:gd name="T7" fmla="*/ 40952769 h 822"/>
              <a:gd name="T8" fmla="*/ 202936211 w 719"/>
              <a:gd name="T9" fmla="*/ 40952769 h 822"/>
              <a:gd name="T10" fmla="*/ 237492415 w 719"/>
              <a:gd name="T11" fmla="*/ 56703964 h 822"/>
              <a:gd name="T12" fmla="*/ 271420002 w 719"/>
              <a:gd name="T13" fmla="*/ 84425696 h 822"/>
              <a:gd name="T14" fmla="*/ 294666697 w 719"/>
              <a:gd name="T15" fmla="*/ 97655927 h 822"/>
              <a:gd name="T16" fmla="*/ 304719022 w 719"/>
              <a:gd name="T17" fmla="*/ 125377683 h 822"/>
              <a:gd name="T18" fmla="*/ 316656257 w 719"/>
              <a:gd name="T19" fmla="*/ 139869184 h 822"/>
              <a:gd name="T20" fmla="*/ 338018041 w 719"/>
              <a:gd name="T21" fmla="*/ 139869184 h 822"/>
              <a:gd name="T22" fmla="*/ 373830538 w 719"/>
              <a:gd name="T23" fmla="*/ 139869184 h 822"/>
              <a:gd name="T24" fmla="*/ 395192323 w 719"/>
              <a:gd name="T25" fmla="*/ 112147452 h 822"/>
              <a:gd name="T26" fmla="*/ 407129558 w 719"/>
              <a:gd name="T27" fmla="*/ 154359891 h 822"/>
              <a:gd name="T28" fmla="*/ 440428676 w 719"/>
              <a:gd name="T29" fmla="*/ 182081623 h 822"/>
              <a:gd name="T30" fmla="*/ 451738136 w 719"/>
              <a:gd name="T31" fmla="*/ 182081623 h 822"/>
              <a:gd name="T32" fmla="*/ 451738136 w 719"/>
              <a:gd name="T33" fmla="*/ 209803404 h 822"/>
              <a:gd name="T34" fmla="*/ 407129558 w 719"/>
              <a:gd name="T35" fmla="*/ 224294111 h 822"/>
              <a:gd name="T36" fmla="*/ 395192323 w 719"/>
              <a:gd name="T37" fmla="*/ 278477892 h 822"/>
              <a:gd name="T38" fmla="*/ 361264736 w 719"/>
              <a:gd name="T39" fmla="*/ 349672538 h 822"/>
              <a:gd name="T40" fmla="*/ 361264736 w 719"/>
              <a:gd name="T41" fmla="*/ 405745446 h 822"/>
              <a:gd name="T42" fmla="*/ 373830538 w 719"/>
              <a:gd name="T43" fmla="*/ 433467277 h 822"/>
              <a:gd name="T44" fmla="*/ 361264736 w 719"/>
              <a:gd name="T45" fmla="*/ 461189009 h 822"/>
              <a:gd name="T46" fmla="*/ 294666697 w 719"/>
              <a:gd name="T47" fmla="*/ 503402241 h 822"/>
              <a:gd name="T48" fmla="*/ 271420002 w 719"/>
              <a:gd name="T49" fmla="*/ 503402241 h 822"/>
              <a:gd name="T50" fmla="*/ 225555181 w 719"/>
              <a:gd name="T51" fmla="*/ 461189009 h 822"/>
              <a:gd name="T52" fmla="*/ 169637192 w 719"/>
              <a:gd name="T53" fmla="*/ 517892948 h 822"/>
              <a:gd name="T54" fmla="*/ 146390497 w 719"/>
              <a:gd name="T55" fmla="*/ 517892948 h 822"/>
              <a:gd name="T56" fmla="*/ 136338172 w 719"/>
              <a:gd name="T57" fmla="*/ 503402241 h 822"/>
              <a:gd name="T58" fmla="*/ 34555374 w 719"/>
              <a:gd name="T59" fmla="*/ 433467277 h 822"/>
              <a:gd name="T60" fmla="*/ 45864834 w 719"/>
              <a:gd name="T61" fmla="*/ 405745446 h 822"/>
              <a:gd name="T62" fmla="*/ 79163866 w 719"/>
              <a:gd name="T63" fmla="*/ 376764032 h 822"/>
              <a:gd name="T64" fmla="*/ 79163866 w 719"/>
              <a:gd name="T65" fmla="*/ 349672538 h 822"/>
              <a:gd name="T66" fmla="*/ 34555374 w 719"/>
              <a:gd name="T67" fmla="*/ 209803404 h 822"/>
              <a:gd name="T68" fmla="*/ 0 w 719"/>
              <a:gd name="T69" fmla="*/ 125377683 h 822"/>
              <a:gd name="T70" fmla="*/ 0 w 719"/>
              <a:gd name="T71" fmla="*/ 40952769 h 822"/>
              <a:gd name="T72" fmla="*/ 11309463 w 719"/>
              <a:gd name="T73" fmla="*/ 0 h 822"/>
              <a:gd name="T74" fmla="*/ 90473326 w 719"/>
              <a:gd name="T75" fmla="*/ 0 h 822"/>
              <a:gd name="T76" fmla="*/ 112463703 w 719"/>
              <a:gd name="T77" fmla="*/ 0 h 822"/>
              <a:gd name="T78" fmla="*/ 136338172 w 719"/>
              <a:gd name="T79" fmla="*/ 0 h 822"/>
              <a:gd name="T80" fmla="*/ 136338172 w 719"/>
              <a:gd name="T81" fmla="*/ 14490713 h 82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19"/>
              <a:gd name="T124" fmla="*/ 0 h 822"/>
              <a:gd name="T125" fmla="*/ 719 w 719"/>
              <a:gd name="T126" fmla="*/ 822 h 82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19" h="822">
                <a:moveTo>
                  <a:pt x="217" y="23"/>
                </a:moveTo>
                <a:lnTo>
                  <a:pt x="270" y="0"/>
                </a:lnTo>
                <a:lnTo>
                  <a:pt x="288" y="23"/>
                </a:lnTo>
                <a:lnTo>
                  <a:pt x="306" y="65"/>
                </a:lnTo>
                <a:lnTo>
                  <a:pt x="323" y="65"/>
                </a:lnTo>
                <a:lnTo>
                  <a:pt x="378" y="90"/>
                </a:lnTo>
                <a:lnTo>
                  <a:pt x="432" y="134"/>
                </a:lnTo>
                <a:lnTo>
                  <a:pt x="469" y="155"/>
                </a:lnTo>
                <a:lnTo>
                  <a:pt x="485" y="199"/>
                </a:lnTo>
                <a:lnTo>
                  <a:pt x="504" y="222"/>
                </a:lnTo>
                <a:lnTo>
                  <a:pt x="538" y="222"/>
                </a:lnTo>
                <a:lnTo>
                  <a:pt x="595" y="222"/>
                </a:lnTo>
                <a:lnTo>
                  <a:pt x="629" y="178"/>
                </a:lnTo>
                <a:lnTo>
                  <a:pt x="648" y="245"/>
                </a:lnTo>
                <a:lnTo>
                  <a:pt x="701" y="289"/>
                </a:lnTo>
                <a:lnTo>
                  <a:pt x="719" y="289"/>
                </a:lnTo>
                <a:lnTo>
                  <a:pt x="719" y="333"/>
                </a:lnTo>
                <a:lnTo>
                  <a:pt x="648" y="356"/>
                </a:lnTo>
                <a:lnTo>
                  <a:pt x="629" y="442"/>
                </a:lnTo>
                <a:lnTo>
                  <a:pt x="575" y="555"/>
                </a:lnTo>
                <a:lnTo>
                  <a:pt x="575" y="644"/>
                </a:lnTo>
                <a:lnTo>
                  <a:pt x="595" y="688"/>
                </a:lnTo>
                <a:lnTo>
                  <a:pt x="575" y="732"/>
                </a:lnTo>
                <a:lnTo>
                  <a:pt x="469" y="799"/>
                </a:lnTo>
                <a:lnTo>
                  <a:pt x="432" y="799"/>
                </a:lnTo>
                <a:lnTo>
                  <a:pt x="359" y="732"/>
                </a:lnTo>
                <a:lnTo>
                  <a:pt x="270" y="822"/>
                </a:lnTo>
                <a:lnTo>
                  <a:pt x="233" y="822"/>
                </a:lnTo>
                <a:lnTo>
                  <a:pt x="217" y="799"/>
                </a:lnTo>
                <a:lnTo>
                  <a:pt x="55" y="688"/>
                </a:lnTo>
                <a:lnTo>
                  <a:pt x="73" y="644"/>
                </a:lnTo>
                <a:lnTo>
                  <a:pt x="126" y="598"/>
                </a:lnTo>
                <a:lnTo>
                  <a:pt x="126" y="555"/>
                </a:lnTo>
                <a:lnTo>
                  <a:pt x="55" y="333"/>
                </a:lnTo>
                <a:lnTo>
                  <a:pt x="0" y="199"/>
                </a:lnTo>
                <a:lnTo>
                  <a:pt x="0" y="65"/>
                </a:lnTo>
                <a:lnTo>
                  <a:pt x="18" y="0"/>
                </a:lnTo>
                <a:lnTo>
                  <a:pt x="144" y="0"/>
                </a:lnTo>
                <a:lnTo>
                  <a:pt x="179" y="0"/>
                </a:lnTo>
                <a:lnTo>
                  <a:pt x="217" y="0"/>
                </a:lnTo>
                <a:lnTo>
                  <a:pt x="217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76" name="Group 871"/>
          <p:cNvGrpSpPr>
            <a:grpSpLocks/>
          </p:cNvGrpSpPr>
          <p:nvPr/>
        </p:nvGrpSpPr>
        <p:grpSpPr bwMode="auto">
          <a:xfrm>
            <a:off x="6008688" y="2635250"/>
            <a:ext cx="569912" cy="652463"/>
            <a:chOff x="3785" y="1660"/>
            <a:chExt cx="359" cy="411"/>
          </a:xfrm>
        </p:grpSpPr>
        <p:sp>
          <p:nvSpPr>
            <p:cNvPr id="4516" name="Freeform 869"/>
            <p:cNvSpPr>
              <a:spLocks/>
            </p:cNvSpPr>
            <p:nvPr/>
          </p:nvSpPr>
          <p:spPr bwMode="auto">
            <a:xfrm>
              <a:off x="3785" y="1660"/>
              <a:ext cx="359" cy="411"/>
            </a:xfrm>
            <a:custGeom>
              <a:avLst/>
              <a:gdLst>
                <a:gd name="T0" fmla="*/ 54 w 719"/>
                <a:gd name="T1" fmla="*/ 6 h 822"/>
                <a:gd name="T2" fmla="*/ 67 w 719"/>
                <a:gd name="T3" fmla="*/ 0 h 822"/>
                <a:gd name="T4" fmla="*/ 72 w 719"/>
                <a:gd name="T5" fmla="*/ 6 h 822"/>
                <a:gd name="T6" fmla="*/ 76 w 719"/>
                <a:gd name="T7" fmla="*/ 17 h 822"/>
                <a:gd name="T8" fmla="*/ 80 w 719"/>
                <a:gd name="T9" fmla="*/ 17 h 822"/>
                <a:gd name="T10" fmla="*/ 94 w 719"/>
                <a:gd name="T11" fmla="*/ 23 h 822"/>
                <a:gd name="T12" fmla="*/ 108 w 719"/>
                <a:gd name="T13" fmla="*/ 34 h 822"/>
                <a:gd name="T14" fmla="*/ 117 w 719"/>
                <a:gd name="T15" fmla="*/ 39 h 822"/>
                <a:gd name="T16" fmla="*/ 121 w 719"/>
                <a:gd name="T17" fmla="*/ 50 h 822"/>
                <a:gd name="T18" fmla="*/ 126 w 719"/>
                <a:gd name="T19" fmla="*/ 55 h 822"/>
                <a:gd name="T20" fmla="*/ 134 w 719"/>
                <a:gd name="T21" fmla="*/ 55 h 822"/>
                <a:gd name="T22" fmla="*/ 148 w 719"/>
                <a:gd name="T23" fmla="*/ 55 h 822"/>
                <a:gd name="T24" fmla="*/ 157 w 719"/>
                <a:gd name="T25" fmla="*/ 45 h 822"/>
                <a:gd name="T26" fmla="*/ 162 w 719"/>
                <a:gd name="T27" fmla="*/ 61 h 822"/>
                <a:gd name="T28" fmla="*/ 175 w 719"/>
                <a:gd name="T29" fmla="*/ 73 h 822"/>
                <a:gd name="T30" fmla="*/ 179 w 719"/>
                <a:gd name="T31" fmla="*/ 73 h 822"/>
                <a:gd name="T32" fmla="*/ 179 w 719"/>
                <a:gd name="T33" fmla="*/ 84 h 822"/>
                <a:gd name="T34" fmla="*/ 162 w 719"/>
                <a:gd name="T35" fmla="*/ 89 h 822"/>
                <a:gd name="T36" fmla="*/ 157 w 719"/>
                <a:gd name="T37" fmla="*/ 110 h 822"/>
                <a:gd name="T38" fmla="*/ 143 w 719"/>
                <a:gd name="T39" fmla="*/ 139 h 822"/>
                <a:gd name="T40" fmla="*/ 143 w 719"/>
                <a:gd name="T41" fmla="*/ 161 h 822"/>
                <a:gd name="T42" fmla="*/ 148 w 719"/>
                <a:gd name="T43" fmla="*/ 172 h 822"/>
                <a:gd name="T44" fmla="*/ 143 w 719"/>
                <a:gd name="T45" fmla="*/ 183 h 822"/>
                <a:gd name="T46" fmla="*/ 117 w 719"/>
                <a:gd name="T47" fmla="*/ 200 h 822"/>
                <a:gd name="T48" fmla="*/ 108 w 719"/>
                <a:gd name="T49" fmla="*/ 200 h 822"/>
                <a:gd name="T50" fmla="*/ 89 w 719"/>
                <a:gd name="T51" fmla="*/ 183 h 822"/>
                <a:gd name="T52" fmla="*/ 67 w 719"/>
                <a:gd name="T53" fmla="*/ 206 h 822"/>
                <a:gd name="T54" fmla="*/ 58 w 719"/>
                <a:gd name="T55" fmla="*/ 206 h 822"/>
                <a:gd name="T56" fmla="*/ 54 w 719"/>
                <a:gd name="T57" fmla="*/ 200 h 822"/>
                <a:gd name="T58" fmla="*/ 13 w 719"/>
                <a:gd name="T59" fmla="*/ 172 h 822"/>
                <a:gd name="T60" fmla="*/ 18 w 719"/>
                <a:gd name="T61" fmla="*/ 161 h 822"/>
                <a:gd name="T62" fmla="*/ 31 w 719"/>
                <a:gd name="T63" fmla="*/ 150 h 822"/>
                <a:gd name="T64" fmla="*/ 31 w 719"/>
                <a:gd name="T65" fmla="*/ 139 h 822"/>
                <a:gd name="T66" fmla="*/ 13 w 719"/>
                <a:gd name="T67" fmla="*/ 84 h 822"/>
                <a:gd name="T68" fmla="*/ 0 w 719"/>
                <a:gd name="T69" fmla="*/ 50 h 822"/>
                <a:gd name="T70" fmla="*/ 0 w 719"/>
                <a:gd name="T71" fmla="*/ 17 h 822"/>
                <a:gd name="T72" fmla="*/ 4 w 719"/>
                <a:gd name="T73" fmla="*/ 0 h 822"/>
                <a:gd name="T74" fmla="*/ 36 w 719"/>
                <a:gd name="T75" fmla="*/ 0 h 822"/>
                <a:gd name="T76" fmla="*/ 44 w 719"/>
                <a:gd name="T77" fmla="*/ 0 h 822"/>
                <a:gd name="T78" fmla="*/ 54 w 719"/>
                <a:gd name="T79" fmla="*/ 0 h 822"/>
                <a:gd name="T80" fmla="*/ 54 w 719"/>
                <a:gd name="T81" fmla="*/ 6 h 8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9"/>
                <a:gd name="T124" fmla="*/ 0 h 822"/>
                <a:gd name="T125" fmla="*/ 719 w 719"/>
                <a:gd name="T126" fmla="*/ 822 h 8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9" h="822">
                  <a:moveTo>
                    <a:pt x="217" y="23"/>
                  </a:moveTo>
                  <a:lnTo>
                    <a:pt x="270" y="0"/>
                  </a:lnTo>
                  <a:lnTo>
                    <a:pt x="288" y="23"/>
                  </a:lnTo>
                  <a:lnTo>
                    <a:pt x="306" y="65"/>
                  </a:lnTo>
                  <a:lnTo>
                    <a:pt x="323" y="65"/>
                  </a:lnTo>
                  <a:lnTo>
                    <a:pt x="378" y="90"/>
                  </a:lnTo>
                  <a:lnTo>
                    <a:pt x="432" y="134"/>
                  </a:lnTo>
                  <a:lnTo>
                    <a:pt x="469" y="155"/>
                  </a:lnTo>
                  <a:lnTo>
                    <a:pt x="485" y="199"/>
                  </a:lnTo>
                  <a:lnTo>
                    <a:pt x="504" y="222"/>
                  </a:lnTo>
                  <a:lnTo>
                    <a:pt x="538" y="222"/>
                  </a:lnTo>
                  <a:lnTo>
                    <a:pt x="595" y="222"/>
                  </a:lnTo>
                  <a:lnTo>
                    <a:pt x="629" y="178"/>
                  </a:lnTo>
                  <a:lnTo>
                    <a:pt x="648" y="245"/>
                  </a:lnTo>
                  <a:lnTo>
                    <a:pt x="701" y="289"/>
                  </a:lnTo>
                  <a:lnTo>
                    <a:pt x="719" y="289"/>
                  </a:lnTo>
                  <a:lnTo>
                    <a:pt x="719" y="333"/>
                  </a:lnTo>
                  <a:lnTo>
                    <a:pt x="648" y="356"/>
                  </a:lnTo>
                  <a:lnTo>
                    <a:pt x="629" y="442"/>
                  </a:lnTo>
                  <a:lnTo>
                    <a:pt x="575" y="555"/>
                  </a:lnTo>
                  <a:lnTo>
                    <a:pt x="575" y="644"/>
                  </a:lnTo>
                  <a:lnTo>
                    <a:pt x="595" y="688"/>
                  </a:lnTo>
                  <a:lnTo>
                    <a:pt x="575" y="732"/>
                  </a:lnTo>
                  <a:lnTo>
                    <a:pt x="469" y="799"/>
                  </a:lnTo>
                  <a:lnTo>
                    <a:pt x="432" y="799"/>
                  </a:lnTo>
                  <a:lnTo>
                    <a:pt x="359" y="732"/>
                  </a:lnTo>
                  <a:lnTo>
                    <a:pt x="270" y="822"/>
                  </a:lnTo>
                  <a:lnTo>
                    <a:pt x="233" y="822"/>
                  </a:lnTo>
                  <a:lnTo>
                    <a:pt x="217" y="799"/>
                  </a:lnTo>
                  <a:lnTo>
                    <a:pt x="55" y="688"/>
                  </a:lnTo>
                  <a:lnTo>
                    <a:pt x="73" y="644"/>
                  </a:lnTo>
                  <a:lnTo>
                    <a:pt x="126" y="598"/>
                  </a:lnTo>
                  <a:lnTo>
                    <a:pt x="126" y="555"/>
                  </a:lnTo>
                  <a:lnTo>
                    <a:pt x="55" y="333"/>
                  </a:lnTo>
                  <a:lnTo>
                    <a:pt x="0" y="199"/>
                  </a:lnTo>
                  <a:lnTo>
                    <a:pt x="0" y="65"/>
                  </a:lnTo>
                  <a:lnTo>
                    <a:pt x="18" y="0"/>
                  </a:lnTo>
                  <a:lnTo>
                    <a:pt x="144" y="0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3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Freeform 870"/>
            <p:cNvSpPr>
              <a:spLocks/>
            </p:cNvSpPr>
            <p:nvPr/>
          </p:nvSpPr>
          <p:spPr bwMode="auto">
            <a:xfrm>
              <a:off x="3785" y="1660"/>
              <a:ext cx="359" cy="411"/>
            </a:xfrm>
            <a:custGeom>
              <a:avLst/>
              <a:gdLst>
                <a:gd name="T0" fmla="*/ 54 w 719"/>
                <a:gd name="T1" fmla="*/ 6 h 822"/>
                <a:gd name="T2" fmla="*/ 67 w 719"/>
                <a:gd name="T3" fmla="*/ 0 h 822"/>
                <a:gd name="T4" fmla="*/ 72 w 719"/>
                <a:gd name="T5" fmla="*/ 6 h 822"/>
                <a:gd name="T6" fmla="*/ 76 w 719"/>
                <a:gd name="T7" fmla="*/ 17 h 822"/>
                <a:gd name="T8" fmla="*/ 80 w 719"/>
                <a:gd name="T9" fmla="*/ 17 h 822"/>
                <a:gd name="T10" fmla="*/ 94 w 719"/>
                <a:gd name="T11" fmla="*/ 23 h 822"/>
                <a:gd name="T12" fmla="*/ 108 w 719"/>
                <a:gd name="T13" fmla="*/ 34 h 822"/>
                <a:gd name="T14" fmla="*/ 117 w 719"/>
                <a:gd name="T15" fmla="*/ 39 h 822"/>
                <a:gd name="T16" fmla="*/ 121 w 719"/>
                <a:gd name="T17" fmla="*/ 50 h 822"/>
                <a:gd name="T18" fmla="*/ 126 w 719"/>
                <a:gd name="T19" fmla="*/ 55 h 822"/>
                <a:gd name="T20" fmla="*/ 134 w 719"/>
                <a:gd name="T21" fmla="*/ 55 h 822"/>
                <a:gd name="T22" fmla="*/ 148 w 719"/>
                <a:gd name="T23" fmla="*/ 55 h 822"/>
                <a:gd name="T24" fmla="*/ 157 w 719"/>
                <a:gd name="T25" fmla="*/ 45 h 822"/>
                <a:gd name="T26" fmla="*/ 162 w 719"/>
                <a:gd name="T27" fmla="*/ 61 h 822"/>
                <a:gd name="T28" fmla="*/ 175 w 719"/>
                <a:gd name="T29" fmla="*/ 73 h 822"/>
                <a:gd name="T30" fmla="*/ 179 w 719"/>
                <a:gd name="T31" fmla="*/ 73 h 822"/>
                <a:gd name="T32" fmla="*/ 179 w 719"/>
                <a:gd name="T33" fmla="*/ 84 h 822"/>
                <a:gd name="T34" fmla="*/ 162 w 719"/>
                <a:gd name="T35" fmla="*/ 89 h 822"/>
                <a:gd name="T36" fmla="*/ 157 w 719"/>
                <a:gd name="T37" fmla="*/ 110 h 822"/>
                <a:gd name="T38" fmla="*/ 143 w 719"/>
                <a:gd name="T39" fmla="*/ 139 h 822"/>
                <a:gd name="T40" fmla="*/ 143 w 719"/>
                <a:gd name="T41" fmla="*/ 161 h 822"/>
                <a:gd name="T42" fmla="*/ 148 w 719"/>
                <a:gd name="T43" fmla="*/ 172 h 822"/>
                <a:gd name="T44" fmla="*/ 143 w 719"/>
                <a:gd name="T45" fmla="*/ 183 h 822"/>
                <a:gd name="T46" fmla="*/ 117 w 719"/>
                <a:gd name="T47" fmla="*/ 200 h 822"/>
                <a:gd name="T48" fmla="*/ 108 w 719"/>
                <a:gd name="T49" fmla="*/ 200 h 822"/>
                <a:gd name="T50" fmla="*/ 89 w 719"/>
                <a:gd name="T51" fmla="*/ 183 h 822"/>
                <a:gd name="T52" fmla="*/ 67 w 719"/>
                <a:gd name="T53" fmla="*/ 206 h 822"/>
                <a:gd name="T54" fmla="*/ 58 w 719"/>
                <a:gd name="T55" fmla="*/ 206 h 822"/>
                <a:gd name="T56" fmla="*/ 54 w 719"/>
                <a:gd name="T57" fmla="*/ 200 h 822"/>
                <a:gd name="T58" fmla="*/ 13 w 719"/>
                <a:gd name="T59" fmla="*/ 172 h 822"/>
                <a:gd name="T60" fmla="*/ 18 w 719"/>
                <a:gd name="T61" fmla="*/ 161 h 822"/>
                <a:gd name="T62" fmla="*/ 31 w 719"/>
                <a:gd name="T63" fmla="*/ 150 h 822"/>
                <a:gd name="T64" fmla="*/ 31 w 719"/>
                <a:gd name="T65" fmla="*/ 139 h 822"/>
                <a:gd name="T66" fmla="*/ 13 w 719"/>
                <a:gd name="T67" fmla="*/ 84 h 822"/>
                <a:gd name="T68" fmla="*/ 0 w 719"/>
                <a:gd name="T69" fmla="*/ 50 h 822"/>
                <a:gd name="T70" fmla="*/ 0 w 719"/>
                <a:gd name="T71" fmla="*/ 17 h 822"/>
                <a:gd name="T72" fmla="*/ 4 w 719"/>
                <a:gd name="T73" fmla="*/ 0 h 822"/>
                <a:gd name="T74" fmla="*/ 36 w 719"/>
                <a:gd name="T75" fmla="*/ 0 h 822"/>
                <a:gd name="T76" fmla="*/ 44 w 719"/>
                <a:gd name="T77" fmla="*/ 0 h 822"/>
                <a:gd name="T78" fmla="*/ 54 w 719"/>
                <a:gd name="T79" fmla="*/ 0 h 822"/>
                <a:gd name="T80" fmla="*/ 54 w 719"/>
                <a:gd name="T81" fmla="*/ 6 h 8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9"/>
                <a:gd name="T124" fmla="*/ 0 h 822"/>
                <a:gd name="T125" fmla="*/ 719 w 719"/>
                <a:gd name="T126" fmla="*/ 822 h 8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9" h="822">
                  <a:moveTo>
                    <a:pt x="217" y="23"/>
                  </a:moveTo>
                  <a:lnTo>
                    <a:pt x="270" y="0"/>
                  </a:lnTo>
                  <a:lnTo>
                    <a:pt x="288" y="23"/>
                  </a:lnTo>
                  <a:lnTo>
                    <a:pt x="306" y="65"/>
                  </a:lnTo>
                  <a:lnTo>
                    <a:pt x="323" y="65"/>
                  </a:lnTo>
                  <a:lnTo>
                    <a:pt x="378" y="90"/>
                  </a:lnTo>
                  <a:lnTo>
                    <a:pt x="432" y="134"/>
                  </a:lnTo>
                  <a:lnTo>
                    <a:pt x="469" y="155"/>
                  </a:lnTo>
                  <a:lnTo>
                    <a:pt x="485" y="199"/>
                  </a:lnTo>
                  <a:lnTo>
                    <a:pt x="504" y="222"/>
                  </a:lnTo>
                  <a:lnTo>
                    <a:pt x="538" y="222"/>
                  </a:lnTo>
                  <a:lnTo>
                    <a:pt x="595" y="222"/>
                  </a:lnTo>
                  <a:lnTo>
                    <a:pt x="629" y="178"/>
                  </a:lnTo>
                  <a:lnTo>
                    <a:pt x="648" y="245"/>
                  </a:lnTo>
                  <a:lnTo>
                    <a:pt x="701" y="289"/>
                  </a:lnTo>
                  <a:lnTo>
                    <a:pt x="719" y="289"/>
                  </a:lnTo>
                  <a:lnTo>
                    <a:pt x="719" y="333"/>
                  </a:lnTo>
                  <a:lnTo>
                    <a:pt x="648" y="356"/>
                  </a:lnTo>
                  <a:lnTo>
                    <a:pt x="629" y="442"/>
                  </a:lnTo>
                  <a:lnTo>
                    <a:pt x="575" y="555"/>
                  </a:lnTo>
                  <a:lnTo>
                    <a:pt x="575" y="644"/>
                  </a:lnTo>
                  <a:lnTo>
                    <a:pt x="595" y="688"/>
                  </a:lnTo>
                  <a:lnTo>
                    <a:pt x="575" y="732"/>
                  </a:lnTo>
                  <a:lnTo>
                    <a:pt x="469" y="799"/>
                  </a:lnTo>
                  <a:lnTo>
                    <a:pt x="432" y="799"/>
                  </a:lnTo>
                  <a:lnTo>
                    <a:pt x="359" y="732"/>
                  </a:lnTo>
                  <a:lnTo>
                    <a:pt x="270" y="822"/>
                  </a:lnTo>
                  <a:lnTo>
                    <a:pt x="233" y="822"/>
                  </a:lnTo>
                  <a:lnTo>
                    <a:pt x="217" y="799"/>
                  </a:lnTo>
                  <a:lnTo>
                    <a:pt x="55" y="688"/>
                  </a:lnTo>
                  <a:lnTo>
                    <a:pt x="73" y="644"/>
                  </a:lnTo>
                  <a:lnTo>
                    <a:pt x="126" y="598"/>
                  </a:lnTo>
                  <a:lnTo>
                    <a:pt x="126" y="555"/>
                  </a:lnTo>
                  <a:lnTo>
                    <a:pt x="55" y="333"/>
                  </a:lnTo>
                  <a:lnTo>
                    <a:pt x="0" y="199"/>
                  </a:lnTo>
                  <a:lnTo>
                    <a:pt x="0" y="65"/>
                  </a:lnTo>
                  <a:lnTo>
                    <a:pt x="18" y="0"/>
                  </a:lnTo>
                  <a:lnTo>
                    <a:pt x="144" y="0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51" name="Freeform 872"/>
          <p:cNvSpPr>
            <a:spLocks/>
          </p:cNvSpPr>
          <p:nvPr/>
        </p:nvSpPr>
        <p:spPr bwMode="auto">
          <a:xfrm>
            <a:off x="2822575" y="2635250"/>
            <a:ext cx="409575" cy="371475"/>
          </a:xfrm>
          <a:custGeom>
            <a:avLst/>
            <a:gdLst>
              <a:gd name="T0" fmla="*/ 112146553 w 516"/>
              <a:gd name="T1" fmla="*/ 41127932 h 467"/>
              <a:gd name="T2" fmla="*/ 134198505 w 516"/>
              <a:gd name="T3" fmla="*/ 70234236 h 467"/>
              <a:gd name="T4" fmla="*/ 178931059 w 516"/>
              <a:gd name="T5" fmla="*/ 70234236 h 467"/>
              <a:gd name="T6" fmla="*/ 190271360 w 516"/>
              <a:gd name="T7" fmla="*/ 70234236 h 467"/>
              <a:gd name="T8" fmla="*/ 279737311 w 516"/>
              <a:gd name="T9" fmla="*/ 27840744 h 467"/>
              <a:gd name="T10" fmla="*/ 279737311 w 516"/>
              <a:gd name="T11" fmla="*/ 70234236 h 467"/>
              <a:gd name="T12" fmla="*/ 269656690 w 516"/>
              <a:gd name="T13" fmla="*/ 112627740 h 467"/>
              <a:gd name="T14" fmla="*/ 269656690 w 516"/>
              <a:gd name="T15" fmla="*/ 125914928 h 467"/>
              <a:gd name="T16" fmla="*/ 303048943 w 516"/>
              <a:gd name="T17" fmla="*/ 155021220 h 467"/>
              <a:gd name="T18" fmla="*/ 325100102 w 516"/>
              <a:gd name="T19" fmla="*/ 169574763 h 467"/>
              <a:gd name="T20" fmla="*/ 325100102 w 516"/>
              <a:gd name="T21" fmla="*/ 197414699 h 467"/>
              <a:gd name="T22" fmla="*/ 313129564 w 516"/>
              <a:gd name="T23" fmla="*/ 225255481 h 467"/>
              <a:gd name="T24" fmla="*/ 313129564 w 516"/>
              <a:gd name="T25" fmla="*/ 254361772 h 467"/>
              <a:gd name="T26" fmla="*/ 213583042 w 516"/>
              <a:gd name="T27" fmla="*/ 254361772 h 467"/>
              <a:gd name="T28" fmla="*/ 200982217 w 516"/>
              <a:gd name="T29" fmla="*/ 267648960 h 467"/>
              <a:gd name="T30" fmla="*/ 145538806 w 516"/>
              <a:gd name="T31" fmla="*/ 280936944 h 467"/>
              <a:gd name="T32" fmla="*/ 134198505 w 516"/>
              <a:gd name="T33" fmla="*/ 295489692 h 467"/>
              <a:gd name="T34" fmla="*/ 89465132 w 516"/>
              <a:gd name="T35" fmla="*/ 295489692 h 467"/>
              <a:gd name="T36" fmla="*/ 89465132 w 516"/>
              <a:gd name="T37" fmla="*/ 267648960 h 467"/>
              <a:gd name="T38" fmla="*/ 67413974 w 516"/>
              <a:gd name="T39" fmla="*/ 254361772 h 467"/>
              <a:gd name="T40" fmla="*/ 56073673 w 516"/>
              <a:gd name="T41" fmla="*/ 225255481 h 467"/>
              <a:gd name="T42" fmla="*/ 22681402 w 516"/>
              <a:gd name="T43" fmla="*/ 210702733 h 467"/>
              <a:gd name="T44" fmla="*/ 0 w 516"/>
              <a:gd name="T45" fmla="*/ 197414699 h 467"/>
              <a:gd name="T46" fmla="*/ 22681402 w 516"/>
              <a:gd name="T47" fmla="*/ 197414699 h 467"/>
              <a:gd name="T48" fmla="*/ 34021709 w 516"/>
              <a:gd name="T49" fmla="*/ 169574763 h 467"/>
              <a:gd name="T50" fmla="*/ 43472886 w 516"/>
              <a:gd name="T51" fmla="*/ 140468472 h 467"/>
              <a:gd name="T52" fmla="*/ 56073673 w 516"/>
              <a:gd name="T53" fmla="*/ 98074967 h 467"/>
              <a:gd name="T54" fmla="*/ 43472886 w 516"/>
              <a:gd name="T55" fmla="*/ 70234236 h 467"/>
              <a:gd name="T56" fmla="*/ 67413974 w 516"/>
              <a:gd name="T57" fmla="*/ 56946252 h 467"/>
              <a:gd name="T58" fmla="*/ 78124832 w 516"/>
              <a:gd name="T59" fmla="*/ 27840744 h 467"/>
              <a:gd name="T60" fmla="*/ 89465132 w 516"/>
              <a:gd name="T61" fmla="*/ 0 h 467"/>
              <a:gd name="T62" fmla="*/ 89465132 w 516"/>
              <a:gd name="T63" fmla="*/ 27840744 h 467"/>
              <a:gd name="T64" fmla="*/ 112146553 w 516"/>
              <a:gd name="T65" fmla="*/ 41127932 h 4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16"/>
              <a:gd name="T100" fmla="*/ 0 h 467"/>
              <a:gd name="T101" fmla="*/ 516 w 516"/>
              <a:gd name="T102" fmla="*/ 467 h 46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16" h="467">
                <a:moveTo>
                  <a:pt x="178" y="65"/>
                </a:moveTo>
                <a:lnTo>
                  <a:pt x="213" y="111"/>
                </a:lnTo>
                <a:lnTo>
                  <a:pt x="284" y="111"/>
                </a:lnTo>
                <a:lnTo>
                  <a:pt x="302" y="111"/>
                </a:lnTo>
                <a:lnTo>
                  <a:pt x="444" y="44"/>
                </a:lnTo>
                <a:lnTo>
                  <a:pt x="444" y="111"/>
                </a:lnTo>
                <a:lnTo>
                  <a:pt x="428" y="178"/>
                </a:lnTo>
                <a:lnTo>
                  <a:pt x="428" y="199"/>
                </a:lnTo>
                <a:lnTo>
                  <a:pt x="481" y="245"/>
                </a:lnTo>
                <a:lnTo>
                  <a:pt x="516" y="268"/>
                </a:lnTo>
                <a:lnTo>
                  <a:pt x="516" y="312"/>
                </a:lnTo>
                <a:lnTo>
                  <a:pt x="497" y="356"/>
                </a:lnTo>
                <a:lnTo>
                  <a:pt x="497" y="402"/>
                </a:lnTo>
                <a:lnTo>
                  <a:pt x="339" y="402"/>
                </a:lnTo>
                <a:lnTo>
                  <a:pt x="319" y="423"/>
                </a:lnTo>
                <a:lnTo>
                  <a:pt x="231" y="444"/>
                </a:lnTo>
                <a:lnTo>
                  <a:pt x="213" y="467"/>
                </a:lnTo>
                <a:lnTo>
                  <a:pt x="142" y="467"/>
                </a:lnTo>
                <a:lnTo>
                  <a:pt x="142" y="423"/>
                </a:lnTo>
                <a:lnTo>
                  <a:pt x="107" y="402"/>
                </a:lnTo>
                <a:lnTo>
                  <a:pt x="89" y="356"/>
                </a:lnTo>
                <a:lnTo>
                  <a:pt x="36" y="333"/>
                </a:lnTo>
                <a:lnTo>
                  <a:pt x="0" y="312"/>
                </a:lnTo>
                <a:lnTo>
                  <a:pt x="36" y="312"/>
                </a:lnTo>
                <a:lnTo>
                  <a:pt x="54" y="268"/>
                </a:lnTo>
                <a:lnTo>
                  <a:pt x="69" y="222"/>
                </a:lnTo>
                <a:lnTo>
                  <a:pt x="89" y="155"/>
                </a:lnTo>
                <a:lnTo>
                  <a:pt x="69" y="111"/>
                </a:lnTo>
                <a:lnTo>
                  <a:pt x="107" y="90"/>
                </a:lnTo>
                <a:lnTo>
                  <a:pt x="124" y="44"/>
                </a:lnTo>
                <a:lnTo>
                  <a:pt x="142" y="0"/>
                </a:lnTo>
                <a:lnTo>
                  <a:pt x="142" y="44"/>
                </a:lnTo>
                <a:lnTo>
                  <a:pt x="178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78" name="Group 875"/>
          <p:cNvGrpSpPr>
            <a:grpSpLocks/>
          </p:cNvGrpSpPr>
          <p:nvPr/>
        </p:nvGrpSpPr>
        <p:grpSpPr bwMode="auto">
          <a:xfrm>
            <a:off x="2822575" y="2635250"/>
            <a:ext cx="409575" cy="371475"/>
            <a:chOff x="1778" y="1660"/>
            <a:chExt cx="258" cy="234"/>
          </a:xfrm>
        </p:grpSpPr>
        <p:sp>
          <p:nvSpPr>
            <p:cNvPr id="4514" name="Freeform 873"/>
            <p:cNvSpPr>
              <a:spLocks/>
            </p:cNvSpPr>
            <p:nvPr/>
          </p:nvSpPr>
          <p:spPr bwMode="auto">
            <a:xfrm>
              <a:off x="1778" y="1660"/>
              <a:ext cx="258" cy="234"/>
            </a:xfrm>
            <a:custGeom>
              <a:avLst/>
              <a:gdLst>
                <a:gd name="T0" fmla="*/ 44 w 516"/>
                <a:gd name="T1" fmla="*/ 17 h 467"/>
                <a:gd name="T2" fmla="*/ 53 w 516"/>
                <a:gd name="T3" fmla="*/ 28 h 467"/>
                <a:gd name="T4" fmla="*/ 71 w 516"/>
                <a:gd name="T5" fmla="*/ 28 h 467"/>
                <a:gd name="T6" fmla="*/ 75 w 516"/>
                <a:gd name="T7" fmla="*/ 28 h 467"/>
                <a:gd name="T8" fmla="*/ 111 w 516"/>
                <a:gd name="T9" fmla="*/ 11 h 467"/>
                <a:gd name="T10" fmla="*/ 111 w 516"/>
                <a:gd name="T11" fmla="*/ 28 h 467"/>
                <a:gd name="T12" fmla="*/ 107 w 516"/>
                <a:gd name="T13" fmla="*/ 45 h 467"/>
                <a:gd name="T14" fmla="*/ 107 w 516"/>
                <a:gd name="T15" fmla="*/ 50 h 467"/>
                <a:gd name="T16" fmla="*/ 120 w 516"/>
                <a:gd name="T17" fmla="*/ 62 h 467"/>
                <a:gd name="T18" fmla="*/ 129 w 516"/>
                <a:gd name="T19" fmla="*/ 67 h 467"/>
                <a:gd name="T20" fmla="*/ 129 w 516"/>
                <a:gd name="T21" fmla="*/ 78 h 467"/>
                <a:gd name="T22" fmla="*/ 124 w 516"/>
                <a:gd name="T23" fmla="*/ 89 h 467"/>
                <a:gd name="T24" fmla="*/ 124 w 516"/>
                <a:gd name="T25" fmla="*/ 101 h 467"/>
                <a:gd name="T26" fmla="*/ 84 w 516"/>
                <a:gd name="T27" fmla="*/ 101 h 467"/>
                <a:gd name="T28" fmla="*/ 79 w 516"/>
                <a:gd name="T29" fmla="*/ 106 h 467"/>
                <a:gd name="T30" fmla="*/ 57 w 516"/>
                <a:gd name="T31" fmla="*/ 111 h 467"/>
                <a:gd name="T32" fmla="*/ 53 w 516"/>
                <a:gd name="T33" fmla="*/ 117 h 467"/>
                <a:gd name="T34" fmla="*/ 35 w 516"/>
                <a:gd name="T35" fmla="*/ 117 h 467"/>
                <a:gd name="T36" fmla="*/ 35 w 516"/>
                <a:gd name="T37" fmla="*/ 106 h 467"/>
                <a:gd name="T38" fmla="*/ 26 w 516"/>
                <a:gd name="T39" fmla="*/ 101 h 467"/>
                <a:gd name="T40" fmla="*/ 22 w 516"/>
                <a:gd name="T41" fmla="*/ 89 h 467"/>
                <a:gd name="T42" fmla="*/ 9 w 516"/>
                <a:gd name="T43" fmla="*/ 84 h 467"/>
                <a:gd name="T44" fmla="*/ 0 w 516"/>
                <a:gd name="T45" fmla="*/ 78 h 467"/>
                <a:gd name="T46" fmla="*/ 9 w 516"/>
                <a:gd name="T47" fmla="*/ 78 h 467"/>
                <a:gd name="T48" fmla="*/ 13 w 516"/>
                <a:gd name="T49" fmla="*/ 67 h 467"/>
                <a:gd name="T50" fmla="*/ 17 w 516"/>
                <a:gd name="T51" fmla="*/ 56 h 467"/>
                <a:gd name="T52" fmla="*/ 22 w 516"/>
                <a:gd name="T53" fmla="*/ 39 h 467"/>
                <a:gd name="T54" fmla="*/ 17 w 516"/>
                <a:gd name="T55" fmla="*/ 28 h 467"/>
                <a:gd name="T56" fmla="*/ 26 w 516"/>
                <a:gd name="T57" fmla="*/ 23 h 467"/>
                <a:gd name="T58" fmla="*/ 31 w 516"/>
                <a:gd name="T59" fmla="*/ 11 h 467"/>
                <a:gd name="T60" fmla="*/ 35 w 516"/>
                <a:gd name="T61" fmla="*/ 0 h 467"/>
                <a:gd name="T62" fmla="*/ 35 w 516"/>
                <a:gd name="T63" fmla="*/ 11 h 467"/>
                <a:gd name="T64" fmla="*/ 44 w 516"/>
                <a:gd name="T65" fmla="*/ 17 h 4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6"/>
                <a:gd name="T100" fmla="*/ 0 h 467"/>
                <a:gd name="T101" fmla="*/ 516 w 516"/>
                <a:gd name="T102" fmla="*/ 467 h 4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6" h="467">
                  <a:moveTo>
                    <a:pt x="178" y="65"/>
                  </a:moveTo>
                  <a:lnTo>
                    <a:pt x="213" y="111"/>
                  </a:lnTo>
                  <a:lnTo>
                    <a:pt x="284" y="111"/>
                  </a:lnTo>
                  <a:lnTo>
                    <a:pt x="302" y="111"/>
                  </a:lnTo>
                  <a:lnTo>
                    <a:pt x="444" y="44"/>
                  </a:lnTo>
                  <a:lnTo>
                    <a:pt x="444" y="111"/>
                  </a:lnTo>
                  <a:lnTo>
                    <a:pt x="428" y="178"/>
                  </a:lnTo>
                  <a:lnTo>
                    <a:pt x="428" y="199"/>
                  </a:lnTo>
                  <a:lnTo>
                    <a:pt x="481" y="245"/>
                  </a:lnTo>
                  <a:lnTo>
                    <a:pt x="516" y="268"/>
                  </a:lnTo>
                  <a:lnTo>
                    <a:pt x="516" y="312"/>
                  </a:lnTo>
                  <a:lnTo>
                    <a:pt x="497" y="356"/>
                  </a:lnTo>
                  <a:lnTo>
                    <a:pt x="497" y="402"/>
                  </a:lnTo>
                  <a:lnTo>
                    <a:pt x="339" y="402"/>
                  </a:lnTo>
                  <a:lnTo>
                    <a:pt x="319" y="423"/>
                  </a:lnTo>
                  <a:lnTo>
                    <a:pt x="231" y="444"/>
                  </a:lnTo>
                  <a:lnTo>
                    <a:pt x="213" y="467"/>
                  </a:lnTo>
                  <a:lnTo>
                    <a:pt x="142" y="467"/>
                  </a:lnTo>
                  <a:lnTo>
                    <a:pt x="142" y="423"/>
                  </a:lnTo>
                  <a:lnTo>
                    <a:pt x="107" y="402"/>
                  </a:lnTo>
                  <a:lnTo>
                    <a:pt x="89" y="356"/>
                  </a:lnTo>
                  <a:lnTo>
                    <a:pt x="36" y="333"/>
                  </a:lnTo>
                  <a:lnTo>
                    <a:pt x="0" y="312"/>
                  </a:lnTo>
                  <a:lnTo>
                    <a:pt x="36" y="312"/>
                  </a:lnTo>
                  <a:lnTo>
                    <a:pt x="54" y="268"/>
                  </a:lnTo>
                  <a:lnTo>
                    <a:pt x="69" y="222"/>
                  </a:lnTo>
                  <a:lnTo>
                    <a:pt x="89" y="155"/>
                  </a:lnTo>
                  <a:lnTo>
                    <a:pt x="69" y="111"/>
                  </a:lnTo>
                  <a:lnTo>
                    <a:pt x="107" y="90"/>
                  </a:lnTo>
                  <a:lnTo>
                    <a:pt x="124" y="44"/>
                  </a:lnTo>
                  <a:lnTo>
                    <a:pt x="142" y="0"/>
                  </a:lnTo>
                  <a:lnTo>
                    <a:pt x="142" y="44"/>
                  </a:lnTo>
                  <a:lnTo>
                    <a:pt x="178" y="65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Freeform 874"/>
            <p:cNvSpPr>
              <a:spLocks/>
            </p:cNvSpPr>
            <p:nvPr/>
          </p:nvSpPr>
          <p:spPr bwMode="auto">
            <a:xfrm>
              <a:off x="1778" y="1660"/>
              <a:ext cx="258" cy="234"/>
            </a:xfrm>
            <a:custGeom>
              <a:avLst/>
              <a:gdLst>
                <a:gd name="T0" fmla="*/ 44 w 516"/>
                <a:gd name="T1" fmla="*/ 17 h 467"/>
                <a:gd name="T2" fmla="*/ 53 w 516"/>
                <a:gd name="T3" fmla="*/ 28 h 467"/>
                <a:gd name="T4" fmla="*/ 71 w 516"/>
                <a:gd name="T5" fmla="*/ 28 h 467"/>
                <a:gd name="T6" fmla="*/ 75 w 516"/>
                <a:gd name="T7" fmla="*/ 28 h 467"/>
                <a:gd name="T8" fmla="*/ 111 w 516"/>
                <a:gd name="T9" fmla="*/ 11 h 467"/>
                <a:gd name="T10" fmla="*/ 111 w 516"/>
                <a:gd name="T11" fmla="*/ 28 h 467"/>
                <a:gd name="T12" fmla="*/ 107 w 516"/>
                <a:gd name="T13" fmla="*/ 45 h 467"/>
                <a:gd name="T14" fmla="*/ 107 w 516"/>
                <a:gd name="T15" fmla="*/ 50 h 467"/>
                <a:gd name="T16" fmla="*/ 120 w 516"/>
                <a:gd name="T17" fmla="*/ 62 h 467"/>
                <a:gd name="T18" fmla="*/ 129 w 516"/>
                <a:gd name="T19" fmla="*/ 67 h 467"/>
                <a:gd name="T20" fmla="*/ 129 w 516"/>
                <a:gd name="T21" fmla="*/ 78 h 467"/>
                <a:gd name="T22" fmla="*/ 124 w 516"/>
                <a:gd name="T23" fmla="*/ 89 h 467"/>
                <a:gd name="T24" fmla="*/ 124 w 516"/>
                <a:gd name="T25" fmla="*/ 101 h 467"/>
                <a:gd name="T26" fmla="*/ 84 w 516"/>
                <a:gd name="T27" fmla="*/ 101 h 467"/>
                <a:gd name="T28" fmla="*/ 79 w 516"/>
                <a:gd name="T29" fmla="*/ 106 h 467"/>
                <a:gd name="T30" fmla="*/ 57 w 516"/>
                <a:gd name="T31" fmla="*/ 111 h 467"/>
                <a:gd name="T32" fmla="*/ 53 w 516"/>
                <a:gd name="T33" fmla="*/ 117 h 467"/>
                <a:gd name="T34" fmla="*/ 35 w 516"/>
                <a:gd name="T35" fmla="*/ 117 h 467"/>
                <a:gd name="T36" fmla="*/ 35 w 516"/>
                <a:gd name="T37" fmla="*/ 106 h 467"/>
                <a:gd name="T38" fmla="*/ 26 w 516"/>
                <a:gd name="T39" fmla="*/ 101 h 467"/>
                <a:gd name="T40" fmla="*/ 22 w 516"/>
                <a:gd name="T41" fmla="*/ 89 h 467"/>
                <a:gd name="T42" fmla="*/ 9 w 516"/>
                <a:gd name="T43" fmla="*/ 84 h 467"/>
                <a:gd name="T44" fmla="*/ 0 w 516"/>
                <a:gd name="T45" fmla="*/ 78 h 467"/>
                <a:gd name="T46" fmla="*/ 9 w 516"/>
                <a:gd name="T47" fmla="*/ 78 h 467"/>
                <a:gd name="T48" fmla="*/ 13 w 516"/>
                <a:gd name="T49" fmla="*/ 67 h 467"/>
                <a:gd name="T50" fmla="*/ 17 w 516"/>
                <a:gd name="T51" fmla="*/ 56 h 467"/>
                <a:gd name="T52" fmla="*/ 22 w 516"/>
                <a:gd name="T53" fmla="*/ 39 h 467"/>
                <a:gd name="T54" fmla="*/ 17 w 516"/>
                <a:gd name="T55" fmla="*/ 28 h 467"/>
                <a:gd name="T56" fmla="*/ 26 w 516"/>
                <a:gd name="T57" fmla="*/ 23 h 467"/>
                <a:gd name="T58" fmla="*/ 31 w 516"/>
                <a:gd name="T59" fmla="*/ 11 h 467"/>
                <a:gd name="T60" fmla="*/ 35 w 516"/>
                <a:gd name="T61" fmla="*/ 0 h 467"/>
                <a:gd name="T62" fmla="*/ 35 w 516"/>
                <a:gd name="T63" fmla="*/ 11 h 467"/>
                <a:gd name="T64" fmla="*/ 44 w 516"/>
                <a:gd name="T65" fmla="*/ 17 h 4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6"/>
                <a:gd name="T100" fmla="*/ 0 h 467"/>
                <a:gd name="T101" fmla="*/ 516 w 516"/>
                <a:gd name="T102" fmla="*/ 467 h 4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6" h="467">
                  <a:moveTo>
                    <a:pt x="178" y="65"/>
                  </a:moveTo>
                  <a:lnTo>
                    <a:pt x="213" y="111"/>
                  </a:lnTo>
                  <a:lnTo>
                    <a:pt x="284" y="111"/>
                  </a:lnTo>
                  <a:lnTo>
                    <a:pt x="302" y="111"/>
                  </a:lnTo>
                  <a:lnTo>
                    <a:pt x="444" y="44"/>
                  </a:lnTo>
                  <a:lnTo>
                    <a:pt x="444" y="111"/>
                  </a:lnTo>
                  <a:lnTo>
                    <a:pt x="428" y="178"/>
                  </a:lnTo>
                  <a:lnTo>
                    <a:pt x="428" y="199"/>
                  </a:lnTo>
                  <a:lnTo>
                    <a:pt x="481" y="245"/>
                  </a:lnTo>
                  <a:lnTo>
                    <a:pt x="516" y="268"/>
                  </a:lnTo>
                  <a:lnTo>
                    <a:pt x="516" y="312"/>
                  </a:lnTo>
                  <a:lnTo>
                    <a:pt x="497" y="356"/>
                  </a:lnTo>
                  <a:lnTo>
                    <a:pt x="497" y="402"/>
                  </a:lnTo>
                  <a:lnTo>
                    <a:pt x="339" y="402"/>
                  </a:lnTo>
                  <a:lnTo>
                    <a:pt x="319" y="423"/>
                  </a:lnTo>
                  <a:lnTo>
                    <a:pt x="231" y="444"/>
                  </a:lnTo>
                  <a:lnTo>
                    <a:pt x="213" y="467"/>
                  </a:lnTo>
                  <a:lnTo>
                    <a:pt x="142" y="467"/>
                  </a:lnTo>
                  <a:lnTo>
                    <a:pt x="142" y="423"/>
                  </a:lnTo>
                  <a:lnTo>
                    <a:pt x="107" y="402"/>
                  </a:lnTo>
                  <a:lnTo>
                    <a:pt x="89" y="356"/>
                  </a:lnTo>
                  <a:lnTo>
                    <a:pt x="36" y="333"/>
                  </a:lnTo>
                  <a:lnTo>
                    <a:pt x="0" y="312"/>
                  </a:lnTo>
                  <a:lnTo>
                    <a:pt x="36" y="312"/>
                  </a:lnTo>
                  <a:lnTo>
                    <a:pt x="54" y="268"/>
                  </a:lnTo>
                  <a:lnTo>
                    <a:pt x="69" y="222"/>
                  </a:lnTo>
                  <a:lnTo>
                    <a:pt x="89" y="155"/>
                  </a:lnTo>
                  <a:lnTo>
                    <a:pt x="69" y="111"/>
                  </a:lnTo>
                  <a:lnTo>
                    <a:pt x="107" y="90"/>
                  </a:lnTo>
                  <a:lnTo>
                    <a:pt x="124" y="44"/>
                  </a:lnTo>
                  <a:lnTo>
                    <a:pt x="142" y="0"/>
                  </a:lnTo>
                  <a:lnTo>
                    <a:pt x="142" y="44"/>
                  </a:lnTo>
                  <a:lnTo>
                    <a:pt x="178" y="6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53" name="Freeform 876"/>
          <p:cNvSpPr>
            <a:spLocks/>
          </p:cNvSpPr>
          <p:nvPr/>
        </p:nvSpPr>
        <p:spPr bwMode="auto">
          <a:xfrm>
            <a:off x="5668963" y="2654300"/>
            <a:ext cx="423862" cy="633413"/>
          </a:xfrm>
          <a:custGeom>
            <a:avLst/>
            <a:gdLst>
              <a:gd name="T0" fmla="*/ 213582793 w 534"/>
              <a:gd name="T1" fmla="*/ 26527849 h 797"/>
              <a:gd name="T2" fmla="*/ 235633926 w 534"/>
              <a:gd name="T3" fmla="*/ 26527849 h 797"/>
              <a:gd name="T4" fmla="*/ 258315295 w 534"/>
              <a:gd name="T5" fmla="*/ 54319345 h 797"/>
              <a:gd name="T6" fmla="*/ 258315295 w 534"/>
              <a:gd name="T7" fmla="*/ 124429505 h 797"/>
              <a:gd name="T8" fmla="*/ 325099723 w 534"/>
              <a:gd name="T9" fmla="*/ 292441308 h 797"/>
              <a:gd name="T10" fmla="*/ 336440011 w 534"/>
              <a:gd name="T11" fmla="*/ 336022811 h 797"/>
              <a:gd name="T12" fmla="*/ 313758642 w 534"/>
              <a:gd name="T13" fmla="*/ 361919620 h 797"/>
              <a:gd name="T14" fmla="*/ 291707509 w 534"/>
              <a:gd name="T15" fmla="*/ 405501123 h 797"/>
              <a:gd name="T16" fmla="*/ 258315295 w 534"/>
              <a:gd name="T17" fmla="*/ 475611357 h 797"/>
              <a:gd name="T18" fmla="*/ 157509161 w 534"/>
              <a:gd name="T19" fmla="*/ 461084189 h 797"/>
              <a:gd name="T20" fmla="*/ 135458028 w 534"/>
              <a:gd name="T21" fmla="*/ 461084189 h 797"/>
              <a:gd name="T22" fmla="*/ 124117740 w 534"/>
              <a:gd name="T23" fmla="*/ 503402841 h 797"/>
              <a:gd name="T24" fmla="*/ 111516980 w 534"/>
              <a:gd name="T25" fmla="*/ 488875673 h 797"/>
              <a:gd name="T26" fmla="*/ 89465028 w 534"/>
              <a:gd name="T27" fmla="*/ 461084189 h 797"/>
              <a:gd name="T28" fmla="*/ 89465028 w 534"/>
              <a:gd name="T29" fmla="*/ 446557022 h 797"/>
              <a:gd name="T30" fmla="*/ 89465028 w 534"/>
              <a:gd name="T31" fmla="*/ 418765538 h 797"/>
              <a:gd name="T32" fmla="*/ 0 w 534"/>
              <a:gd name="T33" fmla="*/ 361919620 h 797"/>
              <a:gd name="T34" fmla="*/ 0 w 534"/>
              <a:gd name="T35" fmla="*/ 348655304 h 797"/>
              <a:gd name="T36" fmla="*/ 22051139 w 534"/>
              <a:gd name="T37" fmla="*/ 279176992 h 797"/>
              <a:gd name="T38" fmla="*/ 55443372 w 534"/>
              <a:gd name="T39" fmla="*/ 251385509 h 797"/>
              <a:gd name="T40" fmla="*/ 66783659 w 534"/>
              <a:gd name="T41" fmla="*/ 222331173 h 797"/>
              <a:gd name="T42" fmla="*/ 78124741 w 534"/>
              <a:gd name="T43" fmla="*/ 194539640 h 797"/>
              <a:gd name="T44" fmla="*/ 111516980 w 534"/>
              <a:gd name="T45" fmla="*/ 124429505 h 797"/>
              <a:gd name="T46" fmla="*/ 167589769 w 534"/>
              <a:gd name="T47" fmla="*/ 13264322 h 797"/>
              <a:gd name="T48" fmla="*/ 179560293 w 534"/>
              <a:gd name="T49" fmla="*/ 0 h 797"/>
              <a:gd name="T50" fmla="*/ 213582793 w 534"/>
              <a:gd name="T51" fmla="*/ 0 h 797"/>
              <a:gd name="T52" fmla="*/ 213582793 w 534"/>
              <a:gd name="T53" fmla="*/ 26527849 h 79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34"/>
              <a:gd name="T82" fmla="*/ 0 h 797"/>
              <a:gd name="T83" fmla="*/ 534 w 534"/>
              <a:gd name="T84" fmla="*/ 797 h 79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34" h="797">
                <a:moveTo>
                  <a:pt x="339" y="42"/>
                </a:moveTo>
                <a:lnTo>
                  <a:pt x="374" y="42"/>
                </a:lnTo>
                <a:lnTo>
                  <a:pt x="410" y="86"/>
                </a:lnTo>
                <a:lnTo>
                  <a:pt x="410" y="197"/>
                </a:lnTo>
                <a:lnTo>
                  <a:pt x="516" y="463"/>
                </a:lnTo>
                <a:lnTo>
                  <a:pt x="534" y="532"/>
                </a:lnTo>
                <a:lnTo>
                  <a:pt x="498" y="573"/>
                </a:lnTo>
                <a:lnTo>
                  <a:pt x="463" y="642"/>
                </a:lnTo>
                <a:lnTo>
                  <a:pt x="410" y="753"/>
                </a:lnTo>
                <a:lnTo>
                  <a:pt x="250" y="730"/>
                </a:lnTo>
                <a:lnTo>
                  <a:pt x="215" y="730"/>
                </a:lnTo>
                <a:lnTo>
                  <a:pt x="197" y="797"/>
                </a:lnTo>
                <a:lnTo>
                  <a:pt x="177" y="774"/>
                </a:lnTo>
                <a:lnTo>
                  <a:pt x="142" y="730"/>
                </a:lnTo>
                <a:lnTo>
                  <a:pt x="142" y="707"/>
                </a:lnTo>
                <a:lnTo>
                  <a:pt x="142" y="663"/>
                </a:lnTo>
                <a:lnTo>
                  <a:pt x="0" y="573"/>
                </a:lnTo>
                <a:lnTo>
                  <a:pt x="0" y="552"/>
                </a:lnTo>
                <a:lnTo>
                  <a:pt x="35" y="442"/>
                </a:lnTo>
                <a:lnTo>
                  <a:pt x="88" y="398"/>
                </a:lnTo>
                <a:lnTo>
                  <a:pt x="106" y="352"/>
                </a:lnTo>
                <a:lnTo>
                  <a:pt x="124" y="308"/>
                </a:lnTo>
                <a:lnTo>
                  <a:pt x="177" y="197"/>
                </a:lnTo>
                <a:lnTo>
                  <a:pt x="266" y="21"/>
                </a:lnTo>
                <a:lnTo>
                  <a:pt x="285" y="0"/>
                </a:lnTo>
                <a:lnTo>
                  <a:pt x="339" y="0"/>
                </a:lnTo>
                <a:lnTo>
                  <a:pt x="339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80" name="Group 879"/>
          <p:cNvGrpSpPr>
            <a:grpSpLocks/>
          </p:cNvGrpSpPr>
          <p:nvPr/>
        </p:nvGrpSpPr>
        <p:grpSpPr bwMode="auto">
          <a:xfrm>
            <a:off x="5668963" y="2654300"/>
            <a:ext cx="423862" cy="633413"/>
            <a:chOff x="3571" y="1672"/>
            <a:chExt cx="267" cy="399"/>
          </a:xfrm>
        </p:grpSpPr>
        <p:sp>
          <p:nvSpPr>
            <p:cNvPr id="4512" name="Freeform 877"/>
            <p:cNvSpPr>
              <a:spLocks/>
            </p:cNvSpPr>
            <p:nvPr/>
          </p:nvSpPr>
          <p:spPr bwMode="auto">
            <a:xfrm>
              <a:off x="3571" y="1672"/>
              <a:ext cx="267" cy="399"/>
            </a:xfrm>
            <a:custGeom>
              <a:avLst/>
              <a:gdLst>
                <a:gd name="T0" fmla="*/ 84 w 534"/>
                <a:gd name="T1" fmla="*/ 11 h 797"/>
                <a:gd name="T2" fmla="*/ 93 w 534"/>
                <a:gd name="T3" fmla="*/ 11 h 797"/>
                <a:gd name="T4" fmla="*/ 102 w 534"/>
                <a:gd name="T5" fmla="*/ 22 h 797"/>
                <a:gd name="T6" fmla="*/ 102 w 534"/>
                <a:gd name="T7" fmla="*/ 50 h 797"/>
                <a:gd name="T8" fmla="*/ 129 w 534"/>
                <a:gd name="T9" fmla="*/ 116 h 797"/>
                <a:gd name="T10" fmla="*/ 134 w 534"/>
                <a:gd name="T11" fmla="*/ 133 h 797"/>
                <a:gd name="T12" fmla="*/ 124 w 534"/>
                <a:gd name="T13" fmla="*/ 144 h 797"/>
                <a:gd name="T14" fmla="*/ 115 w 534"/>
                <a:gd name="T15" fmla="*/ 161 h 797"/>
                <a:gd name="T16" fmla="*/ 102 w 534"/>
                <a:gd name="T17" fmla="*/ 189 h 797"/>
                <a:gd name="T18" fmla="*/ 62 w 534"/>
                <a:gd name="T19" fmla="*/ 183 h 797"/>
                <a:gd name="T20" fmla="*/ 53 w 534"/>
                <a:gd name="T21" fmla="*/ 183 h 797"/>
                <a:gd name="T22" fmla="*/ 49 w 534"/>
                <a:gd name="T23" fmla="*/ 200 h 797"/>
                <a:gd name="T24" fmla="*/ 44 w 534"/>
                <a:gd name="T25" fmla="*/ 194 h 797"/>
                <a:gd name="T26" fmla="*/ 35 w 534"/>
                <a:gd name="T27" fmla="*/ 183 h 797"/>
                <a:gd name="T28" fmla="*/ 35 w 534"/>
                <a:gd name="T29" fmla="*/ 177 h 797"/>
                <a:gd name="T30" fmla="*/ 35 w 534"/>
                <a:gd name="T31" fmla="*/ 166 h 797"/>
                <a:gd name="T32" fmla="*/ 0 w 534"/>
                <a:gd name="T33" fmla="*/ 144 h 797"/>
                <a:gd name="T34" fmla="*/ 0 w 534"/>
                <a:gd name="T35" fmla="*/ 138 h 797"/>
                <a:gd name="T36" fmla="*/ 8 w 534"/>
                <a:gd name="T37" fmla="*/ 111 h 797"/>
                <a:gd name="T38" fmla="*/ 22 w 534"/>
                <a:gd name="T39" fmla="*/ 100 h 797"/>
                <a:gd name="T40" fmla="*/ 26 w 534"/>
                <a:gd name="T41" fmla="*/ 88 h 797"/>
                <a:gd name="T42" fmla="*/ 31 w 534"/>
                <a:gd name="T43" fmla="*/ 77 h 797"/>
                <a:gd name="T44" fmla="*/ 44 w 534"/>
                <a:gd name="T45" fmla="*/ 50 h 797"/>
                <a:gd name="T46" fmla="*/ 67 w 534"/>
                <a:gd name="T47" fmla="*/ 6 h 797"/>
                <a:gd name="T48" fmla="*/ 71 w 534"/>
                <a:gd name="T49" fmla="*/ 0 h 797"/>
                <a:gd name="T50" fmla="*/ 84 w 534"/>
                <a:gd name="T51" fmla="*/ 0 h 797"/>
                <a:gd name="T52" fmla="*/ 84 w 534"/>
                <a:gd name="T53" fmla="*/ 11 h 7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34"/>
                <a:gd name="T82" fmla="*/ 0 h 797"/>
                <a:gd name="T83" fmla="*/ 534 w 534"/>
                <a:gd name="T84" fmla="*/ 797 h 7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34" h="797">
                  <a:moveTo>
                    <a:pt x="339" y="42"/>
                  </a:moveTo>
                  <a:lnTo>
                    <a:pt x="374" y="42"/>
                  </a:lnTo>
                  <a:lnTo>
                    <a:pt x="410" y="86"/>
                  </a:lnTo>
                  <a:lnTo>
                    <a:pt x="410" y="197"/>
                  </a:lnTo>
                  <a:lnTo>
                    <a:pt x="516" y="463"/>
                  </a:lnTo>
                  <a:lnTo>
                    <a:pt x="534" y="532"/>
                  </a:lnTo>
                  <a:lnTo>
                    <a:pt x="498" y="573"/>
                  </a:lnTo>
                  <a:lnTo>
                    <a:pt x="463" y="642"/>
                  </a:lnTo>
                  <a:lnTo>
                    <a:pt x="410" y="753"/>
                  </a:lnTo>
                  <a:lnTo>
                    <a:pt x="250" y="730"/>
                  </a:lnTo>
                  <a:lnTo>
                    <a:pt x="215" y="730"/>
                  </a:lnTo>
                  <a:lnTo>
                    <a:pt x="197" y="797"/>
                  </a:lnTo>
                  <a:lnTo>
                    <a:pt x="177" y="774"/>
                  </a:lnTo>
                  <a:lnTo>
                    <a:pt x="142" y="730"/>
                  </a:lnTo>
                  <a:lnTo>
                    <a:pt x="142" y="707"/>
                  </a:lnTo>
                  <a:lnTo>
                    <a:pt x="142" y="663"/>
                  </a:lnTo>
                  <a:lnTo>
                    <a:pt x="0" y="573"/>
                  </a:lnTo>
                  <a:lnTo>
                    <a:pt x="0" y="552"/>
                  </a:lnTo>
                  <a:lnTo>
                    <a:pt x="35" y="442"/>
                  </a:lnTo>
                  <a:lnTo>
                    <a:pt x="88" y="398"/>
                  </a:lnTo>
                  <a:lnTo>
                    <a:pt x="106" y="352"/>
                  </a:lnTo>
                  <a:lnTo>
                    <a:pt x="124" y="308"/>
                  </a:lnTo>
                  <a:lnTo>
                    <a:pt x="177" y="197"/>
                  </a:lnTo>
                  <a:lnTo>
                    <a:pt x="266" y="21"/>
                  </a:lnTo>
                  <a:lnTo>
                    <a:pt x="285" y="0"/>
                  </a:lnTo>
                  <a:lnTo>
                    <a:pt x="339" y="0"/>
                  </a:lnTo>
                  <a:lnTo>
                    <a:pt x="339" y="4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Freeform 878"/>
            <p:cNvSpPr>
              <a:spLocks/>
            </p:cNvSpPr>
            <p:nvPr/>
          </p:nvSpPr>
          <p:spPr bwMode="auto">
            <a:xfrm>
              <a:off x="3571" y="1672"/>
              <a:ext cx="267" cy="399"/>
            </a:xfrm>
            <a:custGeom>
              <a:avLst/>
              <a:gdLst>
                <a:gd name="T0" fmla="*/ 84 w 534"/>
                <a:gd name="T1" fmla="*/ 11 h 797"/>
                <a:gd name="T2" fmla="*/ 93 w 534"/>
                <a:gd name="T3" fmla="*/ 11 h 797"/>
                <a:gd name="T4" fmla="*/ 102 w 534"/>
                <a:gd name="T5" fmla="*/ 22 h 797"/>
                <a:gd name="T6" fmla="*/ 102 w 534"/>
                <a:gd name="T7" fmla="*/ 50 h 797"/>
                <a:gd name="T8" fmla="*/ 129 w 534"/>
                <a:gd name="T9" fmla="*/ 116 h 797"/>
                <a:gd name="T10" fmla="*/ 134 w 534"/>
                <a:gd name="T11" fmla="*/ 133 h 797"/>
                <a:gd name="T12" fmla="*/ 124 w 534"/>
                <a:gd name="T13" fmla="*/ 144 h 797"/>
                <a:gd name="T14" fmla="*/ 115 w 534"/>
                <a:gd name="T15" fmla="*/ 161 h 797"/>
                <a:gd name="T16" fmla="*/ 102 w 534"/>
                <a:gd name="T17" fmla="*/ 189 h 797"/>
                <a:gd name="T18" fmla="*/ 62 w 534"/>
                <a:gd name="T19" fmla="*/ 183 h 797"/>
                <a:gd name="T20" fmla="*/ 53 w 534"/>
                <a:gd name="T21" fmla="*/ 183 h 797"/>
                <a:gd name="T22" fmla="*/ 49 w 534"/>
                <a:gd name="T23" fmla="*/ 200 h 797"/>
                <a:gd name="T24" fmla="*/ 44 w 534"/>
                <a:gd name="T25" fmla="*/ 194 h 797"/>
                <a:gd name="T26" fmla="*/ 35 w 534"/>
                <a:gd name="T27" fmla="*/ 183 h 797"/>
                <a:gd name="T28" fmla="*/ 35 w 534"/>
                <a:gd name="T29" fmla="*/ 177 h 797"/>
                <a:gd name="T30" fmla="*/ 35 w 534"/>
                <a:gd name="T31" fmla="*/ 166 h 797"/>
                <a:gd name="T32" fmla="*/ 0 w 534"/>
                <a:gd name="T33" fmla="*/ 144 h 797"/>
                <a:gd name="T34" fmla="*/ 0 w 534"/>
                <a:gd name="T35" fmla="*/ 138 h 797"/>
                <a:gd name="T36" fmla="*/ 8 w 534"/>
                <a:gd name="T37" fmla="*/ 111 h 797"/>
                <a:gd name="T38" fmla="*/ 22 w 534"/>
                <a:gd name="T39" fmla="*/ 100 h 797"/>
                <a:gd name="T40" fmla="*/ 26 w 534"/>
                <a:gd name="T41" fmla="*/ 88 h 797"/>
                <a:gd name="T42" fmla="*/ 31 w 534"/>
                <a:gd name="T43" fmla="*/ 77 h 797"/>
                <a:gd name="T44" fmla="*/ 44 w 534"/>
                <a:gd name="T45" fmla="*/ 50 h 797"/>
                <a:gd name="T46" fmla="*/ 67 w 534"/>
                <a:gd name="T47" fmla="*/ 6 h 797"/>
                <a:gd name="T48" fmla="*/ 71 w 534"/>
                <a:gd name="T49" fmla="*/ 0 h 797"/>
                <a:gd name="T50" fmla="*/ 84 w 534"/>
                <a:gd name="T51" fmla="*/ 0 h 797"/>
                <a:gd name="T52" fmla="*/ 84 w 534"/>
                <a:gd name="T53" fmla="*/ 11 h 7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34"/>
                <a:gd name="T82" fmla="*/ 0 h 797"/>
                <a:gd name="T83" fmla="*/ 534 w 534"/>
                <a:gd name="T84" fmla="*/ 797 h 7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34" h="797">
                  <a:moveTo>
                    <a:pt x="339" y="42"/>
                  </a:moveTo>
                  <a:lnTo>
                    <a:pt x="374" y="42"/>
                  </a:lnTo>
                  <a:lnTo>
                    <a:pt x="410" y="86"/>
                  </a:lnTo>
                  <a:lnTo>
                    <a:pt x="410" y="197"/>
                  </a:lnTo>
                  <a:lnTo>
                    <a:pt x="516" y="463"/>
                  </a:lnTo>
                  <a:lnTo>
                    <a:pt x="534" y="532"/>
                  </a:lnTo>
                  <a:lnTo>
                    <a:pt x="498" y="573"/>
                  </a:lnTo>
                  <a:lnTo>
                    <a:pt x="463" y="642"/>
                  </a:lnTo>
                  <a:lnTo>
                    <a:pt x="410" y="753"/>
                  </a:lnTo>
                  <a:lnTo>
                    <a:pt x="250" y="730"/>
                  </a:lnTo>
                  <a:lnTo>
                    <a:pt x="215" y="730"/>
                  </a:lnTo>
                  <a:lnTo>
                    <a:pt x="197" y="797"/>
                  </a:lnTo>
                  <a:lnTo>
                    <a:pt x="177" y="774"/>
                  </a:lnTo>
                  <a:lnTo>
                    <a:pt x="142" y="730"/>
                  </a:lnTo>
                  <a:lnTo>
                    <a:pt x="142" y="707"/>
                  </a:lnTo>
                  <a:lnTo>
                    <a:pt x="142" y="663"/>
                  </a:lnTo>
                  <a:lnTo>
                    <a:pt x="0" y="573"/>
                  </a:lnTo>
                  <a:lnTo>
                    <a:pt x="0" y="552"/>
                  </a:lnTo>
                  <a:lnTo>
                    <a:pt x="35" y="442"/>
                  </a:lnTo>
                  <a:lnTo>
                    <a:pt x="88" y="398"/>
                  </a:lnTo>
                  <a:lnTo>
                    <a:pt x="106" y="352"/>
                  </a:lnTo>
                  <a:lnTo>
                    <a:pt x="124" y="308"/>
                  </a:lnTo>
                  <a:lnTo>
                    <a:pt x="177" y="197"/>
                  </a:lnTo>
                  <a:lnTo>
                    <a:pt x="266" y="21"/>
                  </a:lnTo>
                  <a:lnTo>
                    <a:pt x="285" y="0"/>
                  </a:lnTo>
                  <a:lnTo>
                    <a:pt x="339" y="0"/>
                  </a:lnTo>
                  <a:lnTo>
                    <a:pt x="339" y="4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55" name="Freeform 880"/>
          <p:cNvSpPr>
            <a:spLocks/>
          </p:cNvSpPr>
          <p:nvPr/>
        </p:nvSpPr>
        <p:spPr bwMode="auto">
          <a:xfrm>
            <a:off x="1697038" y="2776538"/>
            <a:ext cx="454025" cy="404812"/>
          </a:xfrm>
          <a:custGeom>
            <a:avLst/>
            <a:gdLst>
              <a:gd name="T0" fmla="*/ 224139389 w 573"/>
              <a:gd name="T1" fmla="*/ 42212369 h 510"/>
              <a:gd name="T2" fmla="*/ 303247467 w 573"/>
              <a:gd name="T3" fmla="*/ 112146440 h 510"/>
              <a:gd name="T4" fmla="*/ 349080201 w 573"/>
              <a:gd name="T5" fmla="*/ 97655737 h 510"/>
              <a:gd name="T6" fmla="*/ 359753350 w 573"/>
              <a:gd name="T7" fmla="*/ 209802202 h 510"/>
              <a:gd name="T8" fmla="*/ 303247467 w 573"/>
              <a:gd name="T9" fmla="*/ 209802202 h 510"/>
              <a:gd name="T10" fmla="*/ 269972124 w 573"/>
              <a:gd name="T11" fmla="*/ 195311474 h 510"/>
              <a:gd name="T12" fmla="*/ 236695988 w 573"/>
              <a:gd name="T13" fmla="*/ 195311474 h 510"/>
              <a:gd name="T14" fmla="*/ 224139389 w 573"/>
              <a:gd name="T15" fmla="*/ 223663438 h 510"/>
              <a:gd name="T16" fmla="*/ 201537145 w 573"/>
              <a:gd name="T17" fmla="*/ 195311474 h 510"/>
              <a:gd name="T18" fmla="*/ 146287159 w 573"/>
              <a:gd name="T19" fmla="*/ 223663438 h 510"/>
              <a:gd name="T20" fmla="*/ 134985666 w 573"/>
              <a:gd name="T21" fmla="*/ 238784353 h 510"/>
              <a:gd name="T22" fmla="*/ 146287159 w 573"/>
              <a:gd name="T23" fmla="*/ 280366473 h 510"/>
              <a:gd name="T24" fmla="*/ 123684964 w 573"/>
              <a:gd name="T25" fmla="*/ 293597473 h 510"/>
              <a:gd name="T26" fmla="*/ 123684964 w 573"/>
              <a:gd name="T27" fmla="*/ 264616115 h 510"/>
              <a:gd name="T28" fmla="*/ 90409596 w 573"/>
              <a:gd name="T29" fmla="*/ 280366473 h 510"/>
              <a:gd name="T30" fmla="*/ 77852205 w 573"/>
              <a:gd name="T31" fmla="*/ 293597473 h 510"/>
              <a:gd name="T32" fmla="*/ 44576849 w 573"/>
              <a:gd name="T33" fmla="*/ 321319150 h 510"/>
              <a:gd name="T34" fmla="*/ 33903701 w 573"/>
              <a:gd name="T35" fmla="*/ 264616115 h 510"/>
              <a:gd name="T36" fmla="*/ 0 w 573"/>
              <a:gd name="T37" fmla="*/ 209802202 h 510"/>
              <a:gd name="T38" fmla="*/ 0 w 573"/>
              <a:gd name="T39" fmla="*/ 154359591 h 510"/>
              <a:gd name="T40" fmla="*/ 33903701 w 573"/>
              <a:gd name="T41" fmla="*/ 154359591 h 510"/>
              <a:gd name="T42" fmla="*/ 123684964 w 573"/>
              <a:gd name="T43" fmla="*/ 84424738 h 510"/>
              <a:gd name="T44" fmla="*/ 179562503 w 573"/>
              <a:gd name="T45" fmla="*/ 0 h 510"/>
              <a:gd name="T46" fmla="*/ 201537145 w 573"/>
              <a:gd name="T47" fmla="*/ 0 h 510"/>
              <a:gd name="T48" fmla="*/ 224139389 w 573"/>
              <a:gd name="T49" fmla="*/ 42212369 h 5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3"/>
              <a:gd name="T76" fmla="*/ 0 h 510"/>
              <a:gd name="T77" fmla="*/ 573 w 573"/>
              <a:gd name="T78" fmla="*/ 510 h 51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3" h="510">
                <a:moveTo>
                  <a:pt x="357" y="67"/>
                </a:moveTo>
                <a:lnTo>
                  <a:pt x="483" y="178"/>
                </a:lnTo>
                <a:lnTo>
                  <a:pt x="556" y="155"/>
                </a:lnTo>
                <a:lnTo>
                  <a:pt x="573" y="333"/>
                </a:lnTo>
                <a:lnTo>
                  <a:pt x="483" y="333"/>
                </a:lnTo>
                <a:lnTo>
                  <a:pt x="430" y="310"/>
                </a:lnTo>
                <a:lnTo>
                  <a:pt x="377" y="310"/>
                </a:lnTo>
                <a:lnTo>
                  <a:pt x="357" y="355"/>
                </a:lnTo>
                <a:lnTo>
                  <a:pt x="321" y="310"/>
                </a:lnTo>
                <a:lnTo>
                  <a:pt x="233" y="355"/>
                </a:lnTo>
                <a:lnTo>
                  <a:pt x="215" y="379"/>
                </a:lnTo>
                <a:lnTo>
                  <a:pt x="233" y="445"/>
                </a:lnTo>
                <a:lnTo>
                  <a:pt x="197" y="466"/>
                </a:lnTo>
                <a:lnTo>
                  <a:pt x="197" y="420"/>
                </a:lnTo>
                <a:lnTo>
                  <a:pt x="144" y="445"/>
                </a:lnTo>
                <a:lnTo>
                  <a:pt x="124" y="466"/>
                </a:lnTo>
                <a:lnTo>
                  <a:pt x="71" y="510"/>
                </a:lnTo>
                <a:lnTo>
                  <a:pt x="54" y="420"/>
                </a:lnTo>
                <a:lnTo>
                  <a:pt x="0" y="333"/>
                </a:lnTo>
                <a:lnTo>
                  <a:pt x="0" y="245"/>
                </a:lnTo>
                <a:lnTo>
                  <a:pt x="54" y="245"/>
                </a:lnTo>
                <a:lnTo>
                  <a:pt x="197" y="134"/>
                </a:lnTo>
                <a:lnTo>
                  <a:pt x="286" y="0"/>
                </a:lnTo>
                <a:lnTo>
                  <a:pt x="321" y="0"/>
                </a:lnTo>
                <a:lnTo>
                  <a:pt x="357" y="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82" name="Group 883"/>
          <p:cNvGrpSpPr>
            <a:grpSpLocks/>
          </p:cNvGrpSpPr>
          <p:nvPr/>
        </p:nvGrpSpPr>
        <p:grpSpPr bwMode="auto">
          <a:xfrm>
            <a:off x="1697038" y="2776538"/>
            <a:ext cx="454025" cy="404812"/>
            <a:chOff x="1069" y="1749"/>
            <a:chExt cx="286" cy="255"/>
          </a:xfrm>
        </p:grpSpPr>
        <p:sp>
          <p:nvSpPr>
            <p:cNvPr id="4510" name="Freeform 881"/>
            <p:cNvSpPr>
              <a:spLocks/>
            </p:cNvSpPr>
            <p:nvPr/>
          </p:nvSpPr>
          <p:spPr bwMode="auto">
            <a:xfrm>
              <a:off x="1069" y="1749"/>
              <a:ext cx="286" cy="255"/>
            </a:xfrm>
            <a:custGeom>
              <a:avLst/>
              <a:gdLst>
                <a:gd name="T0" fmla="*/ 89 w 573"/>
                <a:gd name="T1" fmla="*/ 17 h 510"/>
                <a:gd name="T2" fmla="*/ 120 w 573"/>
                <a:gd name="T3" fmla="*/ 45 h 510"/>
                <a:gd name="T4" fmla="*/ 139 w 573"/>
                <a:gd name="T5" fmla="*/ 39 h 510"/>
                <a:gd name="T6" fmla="*/ 143 w 573"/>
                <a:gd name="T7" fmla="*/ 84 h 510"/>
                <a:gd name="T8" fmla="*/ 120 w 573"/>
                <a:gd name="T9" fmla="*/ 84 h 510"/>
                <a:gd name="T10" fmla="*/ 107 w 573"/>
                <a:gd name="T11" fmla="*/ 78 h 510"/>
                <a:gd name="T12" fmla="*/ 94 w 573"/>
                <a:gd name="T13" fmla="*/ 78 h 510"/>
                <a:gd name="T14" fmla="*/ 89 w 573"/>
                <a:gd name="T15" fmla="*/ 89 h 510"/>
                <a:gd name="T16" fmla="*/ 80 w 573"/>
                <a:gd name="T17" fmla="*/ 78 h 510"/>
                <a:gd name="T18" fmla="*/ 58 w 573"/>
                <a:gd name="T19" fmla="*/ 89 h 510"/>
                <a:gd name="T20" fmla="*/ 53 w 573"/>
                <a:gd name="T21" fmla="*/ 95 h 510"/>
                <a:gd name="T22" fmla="*/ 58 w 573"/>
                <a:gd name="T23" fmla="*/ 112 h 510"/>
                <a:gd name="T24" fmla="*/ 49 w 573"/>
                <a:gd name="T25" fmla="*/ 117 h 510"/>
                <a:gd name="T26" fmla="*/ 49 w 573"/>
                <a:gd name="T27" fmla="*/ 105 h 510"/>
                <a:gd name="T28" fmla="*/ 36 w 573"/>
                <a:gd name="T29" fmla="*/ 112 h 510"/>
                <a:gd name="T30" fmla="*/ 31 w 573"/>
                <a:gd name="T31" fmla="*/ 117 h 510"/>
                <a:gd name="T32" fmla="*/ 17 w 573"/>
                <a:gd name="T33" fmla="*/ 128 h 510"/>
                <a:gd name="T34" fmla="*/ 13 w 573"/>
                <a:gd name="T35" fmla="*/ 105 h 510"/>
                <a:gd name="T36" fmla="*/ 0 w 573"/>
                <a:gd name="T37" fmla="*/ 84 h 510"/>
                <a:gd name="T38" fmla="*/ 0 w 573"/>
                <a:gd name="T39" fmla="*/ 62 h 510"/>
                <a:gd name="T40" fmla="*/ 13 w 573"/>
                <a:gd name="T41" fmla="*/ 62 h 510"/>
                <a:gd name="T42" fmla="*/ 49 w 573"/>
                <a:gd name="T43" fmla="*/ 34 h 510"/>
                <a:gd name="T44" fmla="*/ 71 w 573"/>
                <a:gd name="T45" fmla="*/ 0 h 510"/>
                <a:gd name="T46" fmla="*/ 80 w 573"/>
                <a:gd name="T47" fmla="*/ 0 h 510"/>
                <a:gd name="T48" fmla="*/ 89 w 573"/>
                <a:gd name="T49" fmla="*/ 17 h 5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3"/>
                <a:gd name="T76" fmla="*/ 0 h 510"/>
                <a:gd name="T77" fmla="*/ 573 w 573"/>
                <a:gd name="T78" fmla="*/ 510 h 5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3" h="510">
                  <a:moveTo>
                    <a:pt x="357" y="67"/>
                  </a:moveTo>
                  <a:lnTo>
                    <a:pt x="483" y="178"/>
                  </a:lnTo>
                  <a:lnTo>
                    <a:pt x="556" y="155"/>
                  </a:lnTo>
                  <a:lnTo>
                    <a:pt x="573" y="333"/>
                  </a:lnTo>
                  <a:lnTo>
                    <a:pt x="483" y="333"/>
                  </a:lnTo>
                  <a:lnTo>
                    <a:pt x="430" y="310"/>
                  </a:lnTo>
                  <a:lnTo>
                    <a:pt x="377" y="310"/>
                  </a:lnTo>
                  <a:lnTo>
                    <a:pt x="357" y="355"/>
                  </a:lnTo>
                  <a:lnTo>
                    <a:pt x="321" y="310"/>
                  </a:lnTo>
                  <a:lnTo>
                    <a:pt x="233" y="355"/>
                  </a:lnTo>
                  <a:lnTo>
                    <a:pt x="215" y="379"/>
                  </a:lnTo>
                  <a:lnTo>
                    <a:pt x="233" y="445"/>
                  </a:lnTo>
                  <a:lnTo>
                    <a:pt x="197" y="466"/>
                  </a:lnTo>
                  <a:lnTo>
                    <a:pt x="197" y="420"/>
                  </a:lnTo>
                  <a:lnTo>
                    <a:pt x="144" y="445"/>
                  </a:lnTo>
                  <a:lnTo>
                    <a:pt x="124" y="466"/>
                  </a:lnTo>
                  <a:lnTo>
                    <a:pt x="71" y="510"/>
                  </a:lnTo>
                  <a:lnTo>
                    <a:pt x="54" y="420"/>
                  </a:lnTo>
                  <a:lnTo>
                    <a:pt x="0" y="333"/>
                  </a:lnTo>
                  <a:lnTo>
                    <a:pt x="0" y="245"/>
                  </a:lnTo>
                  <a:lnTo>
                    <a:pt x="54" y="245"/>
                  </a:lnTo>
                  <a:lnTo>
                    <a:pt x="197" y="134"/>
                  </a:lnTo>
                  <a:lnTo>
                    <a:pt x="286" y="0"/>
                  </a:lnTo>
                  <a:lnTo>
                    <a:pt x="321" y="0"/>
                  </a:lnTo>
                  <a:lnTo>
                    <a:pt x="357" y="67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Freeform 882"/>
            <p:cNvSpPr>
              <a:spLocks/>
            </p:cNvSpPr>
            <p:nvPr/>
          </p:nvSpPr>
          <p:spPr bwMode="auto">
            <a:xfrm>
              <a:off x="1069" y="1749"/>
              <a:ext cx="286" cy="255"/>
            </a:xfrm>
            <a:custGeom>
              <a:avLst/>
              <a:gdLst>
                <a:gd name="T0" fmla="*/ 89 w 573"/>
                <a:gd name="T1" fmla="*/ 17 h 510"/>
                <a:gd name="T2" fmla="*/ 120 w 573"/>
                <a:gd name="T3" fmla="*/ 45 h 510"/>
                <a:gd name="T4" fmla="*/ 139 w 573"/>
                <a:gd name="T5" fmla="*/ 39 h 510"/>
                <a:gd name="T6" fmla="*/ 143 w 573"/>
                <a:gd name="T7" fmla="*/ 84 h 510"/>
                <a:gd name="T8" fmla="*/ 120 w 573"/>
                <a:gd name="T9" fmla="*/ 84 h 510"/>
                <a:gd name="T10" fmla="*/ 107 w 573"/>
                <a:gd name="T11" fmla="*/ 78 h 510"/>
                <a:gd name="T12" fmla="*/ 94 w 573"/>
                <a:gd name="T13" fmla="*/ 78 h 510"/>
                <a:gd name="T14" fmla="*/ 89 w 573"/>
                <a:gd name="T15" fmla="*/ 89 h 510"/>
                <a:gd name="T16" fmla="*/ 80 w 573"/>
                <a:gd name="T17" fmla="*/ 78 h 510"/>
                <a:gd name="T18" fmla="*/ 58 w 573"/>
                <a:gd name="T19" fmla="*/ 89 h 510"/>
                <a:gd name="T20" fmla="*/ 53 w 573"/>
                <a:gd name="T21" fmla="*/ 95 h 510"/>
                <a:gd name="T22" fmla="*/ 58 w 573"/>
                <a:gd name="T23" fmla="*/ 112 h 510"/>
                <a:gd name="T24" fmla="*/ 49 w 573"/>
                <a:gd name="T25" fmla="*/ 117 h 510"/>
                <a:gd name="T26" fmla="*/ 49 w 573"/>
                <a:gd name="T27" fmla="*/ 105 h 510"/>
                <a:gd name="T28" fmla="*/ 36 w 573"/>
                <a:gd name="T29" fmla="*/ 112 h 510"/>
                <a:gd name="T30" fmla="*/ 31 w 573"/>
                <a:gd name="T31" fmla="*/ 117 h 510"/>
                <a:gd name="T32" fmla="*/ 17 w 573"/>
                <a:gd name="T33" fmla="*/ 128 h 510"/>
                <a:gd name="T34" fmla="*/ 13 w 573"/>
                <a:gd name="T35" fmla="*/ 105 h 510"/>
                <a:gd name="T36" fmla="*/ 0 w 573"/>
                <a:gd name="T37" fmla="*/ 84 h 510"/>
                <a:gd name="T38" fmla="*/ 0 w 573"/>
                <a:gd name="T39" fmla="*/ 62 h 510"/>
                <a:gd name="T40" fmla="*/ 13 w 573"/>
                <a:gd name="T41" fmla="*/ 62 h 510"/>
                <a:gd name="T42" fmla="*/ 49 w 573"/>
                <a:gd name="T43" fmla="*/ 34 h 510"/>
                <a:gd name="T44" fmla="*/ 71 w 573"/>
                <a:gd name="T45" fmla="*/ 0 h 510"/>
                <a:gd name="T46" fmla="*/ 80 w 573"/>
                <a:gd name="T47" fmla="*/ 0 h 510"/>
                <a:gd name="T48" fmla="*/ 89 w 573"/>
                <a:gd name="T49" fmla="*/ 17 h 5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3"/>
                <a:gd name="T76" fmla="*/ 0 h 510"/>
                <a:gd name="T77" fmla="*/ 573 w 573"/>
                <a:gd name="T78" fmla="*/ 510 h 5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3" h="510">
                  <a:moveTo>
                    <a:pt x="357" y="67"/>
                  </a:moveTo>
                  <a:lnTo>
                    <a:pt x="483" y="178"/>
                  </a:lnTo>
                  <a:lnTo>
                    <a:pt x="556" y="155"/>
                  </a:lnTo>
                  <a:lnTo>
                    <a:pt x="573" y="333"/>
                  </a:lnTo>
                  <a:lnTo>
                    <a:pt x="483" y="333"/>
                  </a:lnTo>
                  <a:lnTo>
                    <a:pt x="430" y="310"/>
                  </a:lnTo>
                  <a:lnTo>
                    <a:pt x="377" y="310"/>
                  </a:lnTo>
                  <a:lnTo>
                    <a:pt x="357" y="355"/>
                  </a:lnTo>
                  <a:lnTo>
                    <a:pt x="321" y="310"/>
                  </a:lnTo>
                  <a:lnTo>
                    <a:pt x="233" y="355"/>
                  </a:lnTo>
                  <a:lnTo>
                    <a:pt x="215" y="379"/>
                  </a:lnTo>
                  <a:lnTo>
                    <a:pt x="233" y="445"/>
                  </a:lnTo>
                  <a:lnTo>
                    <a:pt x="197" y="466"/>
                  </a:lnTo>
                  <a:lnTo>
                    <a:pt x="197" y="420"/>
                  </a:lnTo>
                  <a:lnTo>
                    <a:pt x="144" y="445"/>
                  </a:lnTo>
                  <a:lnTo>
                    <a:pt x="124" y="466"/>
                  </a:lnTo>
                  <a:lnTo>
                    <a:pt x="71" y="510"/>
                  </a:lnTo>
                  <a:lnTo>
                    <a:pt x="54" y="420"/>
                  </a:lnTo>
                  <a:lnTo>
                    <a:pt x="0" y="333"/>
                  </a:lnTo>
                  <a:lnTo>
                    <a:pt x="0" y="245"/>
                  </a:lnTo>
                  <a:lnTo>
                    <a:pt x="54" y="245"/>
                  </a:lnTo>
                  <a:lnTo>
                    <a:pt x="197" y="134"/>
                  </a:lnTo>
                  <a:lnTo>
                    <a:pt x="286" y="0"/>
                  </a:lnTo>
                  <a:lnTo>
                    <a:pt x="321" y="0"/>
                  </a:lnTo>
                  <a:lnTo>
                    <a:pt x="357" y="6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57" name="Freeform 884"/>
          <p:cNvSpPr>
            <a:spLocks/>
          </p:cNvSpPr>
          <p:nvPr/>
        </p:nvSpPr>
        <p:spPr bwMode="auto">
          <a:xfrm>
            <a:off x="4911725" y="2832100"/>
            <a:ext cx="357188" cy="541338"/>
          </a:xfrm>
          <a:custGeom>
            <a:avLst/>
            <a:gdLst>
              <a:gd name="T0" fmla="*/ 146820984 w 449"/>
              <a:gd name="T1" fmla="*/ 41966355 h 684"/>
              <a:gd name="T2" fmla="*/ 146820984 w 449"/>
              <a:gd name="T3" fmla="*/ 82679878 h 684"/>
              <a:gd name="T4" fmla="*/ 284149838 w 449"/>
              <a:gd name="T5" fmla="*/ 234259286 h 684"/>
              <a:gd name="T6" fmla="*/ 272758806 w 449"/>
              <a:gd name="T7" fmla="*/ 263072070 h 684"/>
              <a:gd name="T8" fmla="*/ 249975945 w 449"/>
              <a:gd name="T9" fmla="*/ 289379188 h 684"/>
              <a:gd name="T10" fmla="*/ 239217350 w 449"/>
              <a:gd name="T11" fmla="*/ 331344740 h 684"/>
              <a:gd name="T12" fmla="*/ 182893780 w 449"/>
              <a:gd name="T13" fmla="*/ 428431083 h 684"/>
              <a:gd name="T14" fmla="*/ 79738843 w 449"/>
              <a:gd name="T15" fmla="*/ 316938348 h 684"/>
              <a:gd name="T16" fmla="*/ 45564938 w 449"/>
              <a:gd name="T17" fmla="*/ 274972796 h 684"/>
              <a:gd name="T18" fmla="*/ 45564938 w 449"/>
              <a:gd name="T19" fmla="*/ 247412845 h 684"/>
              <a:gd name="T20" fmla="*/ 79738843 w 449"/>
              <a:gd name="T21" fmla="*/ 234259286 h 684"/>
              <a:gd name="T22" fmla="*/ 103154937 w 449"/>
              <a:gd name="T23" fmla="*/ 192918915 h 684"/>
              <a:gd name="T24" fmla="*/ 103154937 w 449"/>
              <a:gd name="T25" fmla="*/ 150953363 h 684"/>
              <a:gd name="T26" fmla="*/ 79738843 w 449"/>
              <a:gd name="T27" fmla="*/ 137799804 h 684"/>
              <a:gd name="T28" fmla="*/ 56956778 w 449"/>
              <a:gd name="T29" fmla="*/ 137799804 h 684"/>
              <a:gd name="T30" fmla="*/ 45564938 w 449"/>
              <a:gd name="T31" fmla="*/ 110239853 h 684"/>
              <a:gd name="T32" fmla="*/ 56956778 w 449"/>
              <a:gd name="T33" fmla="*/ 82679878 h 684"/>
              <a:gd name="T34" fmla="*/ 45564938 w 449"/>
              <a:gd name="T35" fmla="*/ 55119927 h 684"/>
              <a:gd name="T36" fmla="*/ 10758598 w 449"/>
              <a:gd name="T37" fmla="*/ 41966355 h 684"/>
              <a:gd name="T38" fmla="*/ 0 w 449"/>
              <a:gd name="T39" fmla="*/ 14406398 h 684"/>
              <a:gd name="T40" fmla="*/ 45564938 w 449"/>
              <a:gd name="T41" fmla="*/ 14406398 h 684"/>
              <a:gd name="T42" fmla="*/ 103154937 w 449"/>
              <a:gd name="T43" fmla="*/ 14406398 h 684"/>
              <a:gd name="T44" fmla="*/ 124671356 w 449"/>
              <a:gd name="T45" fmla="*/ 0 h 684"/>
              <a:gd name="T46" fmla="*/ 146820984 w 449"/>
              <a:gd name="T47" fmla="*/ 41966355 h 6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9"/>
              <a:gd name="T73" fmla="*/ 0 h 684"/>
              <a:gd name="T74" fmla="*/ 449 w 449"/>
              <a:gd name="T75" fmla="*/ 684 h 6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9" h="684">
                <a:moveTo>
                  <a:pt x="232" y="67"/>
                </a:moveTo>
                <a:lnTo>
                  <a:pt x="232" y="132"/>
                </a:lnTo>
                <a:lnTo>
                  <a:pt x="449" y="374"/>
                </a:lnTo>
                <a:lnTo>
                  <a:pt x="431" y="420"/>
                </a:lnTo>
                <a:lnTo>
                  <a:pt x="395" y="462"/>
                </a:lnTo>
                <a:lnTo>
                  <a:pt x="378" y="529"/>
                </a:lnTo>
                <a:lnTo>
                  <a:pt x="289" y="684"/>
                </a:lnTo>
                <a:lnTo>
                  <a:pt x="126" y="506"/>
                </a:lnTo>
                <a:lnTo>
                  <a:pt x="72" y="439"/>
                </a:lnTo>
                <a:lnTo>
                  <a:pt x="72" y="395"/>
                </a:lnTo>
                <a:lnTo>
                  <a:pt x="126" y="374"/>
                </a:lnTo>
                <a:lnTo>
                  <a:pt x="163" y="308"/>
                </a:lnTo>
                <a:lnTo>
                  <a:pt x="163" y="241"/>
                </a:lnTo>
                <a:lnTo>
                  <a:pt x="126" y="220"/>
                </a:lnTo>
                <a:lnTo>
                  <a:pt x="90" y="220"/>
                </a:lnTo>
                <a:lnTo>
                  <a:pt x="72" y="176"/>
                </a:lnTo>
                <a:lnTo>
                  <a:pt x="90" y="132"/>
                </a:lnTo>
                <a:lnTo>
                  <a:pt x="72" y="88"/>
                </a:lnTo>
                <a:lnTo>
                  <a:pt x="17" y="67"/>
                </a:lnTo>
                <a:lnTo>
                  <a:pt x="0" y="23"/>
                </a:lnTo>
                <a:lnTo>
                  <a:pt x="72" y="23"/>
                </a:lnTo>
                <a:lnTo>
                  <a:pt x="163" y="23"/>
                </a:lnTo>
                <a:lnTo>
                  <a:pt x="197" y="0"/>
                </a:lnTo>
                <a:lnTo>
                  <a:pt x="232" y="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84" name="Group 887"/>
          <p:cNvGrpSpPr>
            <a:grpSpLocks/>
          </p:cNvGrpSpPr>
          <p:nvPr/>
        </p:nvGrpSpPr>
        <p:grpSpPr bwMode="auto">
          <a:xfrm>
            <a:off x="4911725" y="2832100"/>
            <a:ext cx="357188" cy="541338"/>
            <a:chOff x="3094" y="1784"/>
            <a:chExt cx="225" cy="341"/>
          </a:xfrm>
        </p:grpSpPr>
        <p:sp>
          <p:nvSpPr>
            <p:cNvPr id="4508" name="Freeform 885"/>
            <p:cNvSpPr>
              <a:spLocks/>
            </p:cNvSpPr>
            <p:nvPr/>
          </p:nvSpPr>
          <p:spPr bwMode="auto">
            <a:xfrm>
              <a:off x="3094" y="1784"/>
              <a:ext cx="225" cy="341"/>
            </a:xfrm>
            <a:custGeom>
              <a:avLst/>
              <a:gdLst>
                <a:gd name="T0" fmla="*/ 58 w 449"/>
                <a:gd name="T1" fmla="*/ 16 h 684"/>
                <a:gd name="T2" fmla="*/ 58 w 449"/>
                <a:gd name="T3" fmla="*/ 33 h 684"/>
                <a:gd name="T4" fmla="*/ 113 w 449"/>
                <a:gd name="T5" fmla="*/ 93 h 684"/>
                <a:gd name="T6" fmla="*/ 108 w 449"/>
                <a:gd name="T7" fmla="*/ 104 h 684"/>
                <a:gd name="T8" fmla="*/ 99 w 449"/>
                <a:gd name="T9" fmla="*/ 115 h 684"/>
                <a:gd name="T10" fmla="*/ 95 w 449"/>
                <a:gd name="T11" fmla="*/ 132 h 684"/>
                <a:gd name="T12" fmla="*/ 73 w 449"/>
                <a:gd name="T13" fmla="*/ 170 h 684"/>
                <a:gd name="T14" fmla="*/ 32 w 449"/>
                <a:gd name="T15" fmla="*/ 126 h 684"/>
                <a:gd name="T16" fmla="*/ 18 w 449"/>
                <a:gd name="T17" fmla="*/ 109 h 684"/>
                <a:gd name="T18" fmla="*/ 18 w 449"/>
                <a:gd name="T19" fmla="*/ 98 h 684"/>
                <a:gd name="T20" fmla="*/ 32 w 449"/>
                <a:gd name="T21" fmla="*/ 93 h 684"/>
                <a:gd name="T22" fmla="*/ 41 w 449"/>
                <a:gd name="T23" fmla="*/ 77 h 684"/>
                <a:gd name="T24" fmla="*/ 41 w 449"/>
                <a:gd name="T25" fmla="*/ 60 h 684"/>
                <a:gd name="T26" fmla="*/ 32 w 449"/>
                <a:gd name="T27" fmla="*/ 55 h 684"/>
                <a:gd name="T28" fmla="*/ 23 w 449"/>
                <a:gd name="T29" fmla="*/ 55 h 684"/>
                <a:gd name="T30" fmla="*/ 18 w 449"/>
                <a:gd name="T31" fmla="*/ 44 h 684"/>
                <a:gd name="T32" fmla="*/ 23 w 449"/>
                <a:gd name="T33" fmla="*/ 33 h 684"/>
                <a:gd name="T34" fmla="*/ 18 w 449"/>
                <a:gd name="T35" fmla="*/ 22 h 684"/>
                <a:gd name="T36" fmla="*/ 5 w 449"/>
                <a:gd name="T37" fmla="*/ 16 h 684"/>
                <a:gd name="T38" fmla="*/ 0 w 449"/>
                <a:gd name="T39" fmla="*/ 5 h 684"/>
                <a:gd name="T40" fmla="*/ 18 w 449"/>
                <a:gd name="T41" fmla="*/ 5 h 684"/>
                <a:gd name="T42" fmla="*/ 41 w 449"/>
                <a:gd name="T43" fmla="*/ 5 h 684"/>
                <a:gd name="T44" fmla="*/ 50 w 449"/>
                <a:gd name="T45" fmla="*/ 0 h 684"/>
                <a:gd name="T46" fmla="*/ 58 w 449"/>
                <a:gd name="T47" fmla="*/ 16 h 6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49"/>
                <a:gd name="T73" fmla="*/ 0 h 684"/>
                <a:gd name="T74" fmla="*/ 449 w 449"/>
                <a:gd name="T75" fmla="*/ 684 h 6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49" h="684">
                  <a:moveTo>
                    <a:pt x="232" y="67"/>
                  </a:moveTo>
                  <a:lnTo>
                    <a:pt x="232" y="132"/>
                  </a:lnTo>
                  <a:lnTo>
                    <a:pt x="449" y="374"/>
                  </a:lnTo>
                  <a:lnTo>
                    <a:pt x="431" y="420"/>
                  </a:lnTo>
                  <a:lnTo>
                    <a:pt x="395" y="462"/>
                  </a:lnTo>
                  <a:lnTo>
                    <a:pt x="378" y="529"/>
                  </a:lnTo>
                  <a:lnTo>
                    <a:pt x="289" y="684"/>
                  </a:lnTo>
                  <a:lnTo>
                    <a:pt x="126" y="506"/>
                  </a:lnTo>
                  <a:lnTo>
                    <a:pt x="72" y="439"/>
                  </a:lnTo>
                  <a:lnTo>
                    <a:pt x="72" y="395"/>
                  </a:lnTo>
                  <a:lnTo>
                    <a:pt x="126" y="374"/>
                  </a:lnTo>
                  <a:lnTo>
                    <a:pt x="163" y="308"/>
                  </a:lnTo>
                  <a:lnTo>
                    <a:pt x="163" y="241"/>
                  </a:lnTo>
                  <a:lnTo>
                    <a:pt x="126" y="220"/>
                  </a:lnTo>
                  <a:lnTo>
                    <a:pt x="90" y="220"/>
                  </a:lnTo>
                  <a:lnTo>
                    <a:pt x="72" y="176"/>
                  </a:lnTo>
                  <a:lnTo>
                    <a:pt x="90" y="132"/>
                  </a:lnTo>
                  <a:lnTo>
                    <a:pt x="72" y="88"/>
                  </a:lnTo>
                  <a:lnTo>
                    <a:pt x="17" y="67"/>
                  </a:lnTo>
                  <a:lnTo>
                    <a:pt x="0" y="23"/>
                  </a:lnTo>
                  <a:lnTo>
                    <a:pt x="72" y="23"/>
                  </a:lnTo>
                  <a:lnTo>
                    <a:pt x="163" y="23"/>
                  </a:lnTo>
                  <a:lnTo>
                    <a:pt x="197" y="0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Freeform 886"/>
            <p:cNvSpPr>
              <a:spLocks/>
            </p:cNvSpPr>
            <p:nvPr/>
          </p:nvSpPr>
          <p:spPr bwMode="auto">
            <a:xfrm>
              <a:off x="3094" y="1784"/>
              <a:ext cx="225" cy="341"/>
            </a:xfrm>
            <a:custGeom>
              <a:avLst/>
              <a:gdLst>
                <a:gd name="T0" fmla="*/ 58 w 449"/>
                <a:gd name="T1" fmla="*/ 16 h 684"/>
                <a:gd name="T2" fmla="*/ 58 w 449"/>
                <a:gd name="T3" fmla="*/ 33 h 684"/>
                <a:gd name="T4" fmla="*/ 113 w 449"/>
                <a:gd name="T5" fmla="*/ 93 h 684"/>
                <a:gd name="T6" fmla="*/ 108 w 449"/>
                <a:gd name="T7" fmla="*/ 104 h 684"/>
                <a:gd name="T8" fmla="*/ 99 w 449"/>
                <a:gd name="T9" fmla="*/ 115 h 684"/>
                <a:gd name="T10" fmla="*/ 95 w 449"/>
                <a:gd name="T11" fmla="*/ 132 h 684"/>
                <a:gd name="T12" fmla="*/ 73 w 449"/>
                <a:gd name="T13" fmla="*/ 170 h 684"/>
                <a:gd name="T14" fmla="*/ 32 w 449"/>
                <a:gd name="T15" fmla="*/ 126 h 684"/>
                <a:gd name="T16" fmla="*/ 18 w 449"/>
                <a:gd name="T17" fmla="*/ 109 h 684"/>
                <a:gd name="T18" fmla="*/ 18 w 449"/>
                <a:gd name="T19" fmla="*/ 98 h 684"/>
                <a:gd name="T20" fmla="*/ 32 w 449"/>
                <a:gd name="T21" fmla="*/ 93 h 684"/>
                <a:gd name="T22" fmla="*/ 41 w 449"/>
                <a:gd name="T23" fmla="*/ 77 h 684"/>
                <a:gd name="T24" fmla="*/ 41 w 449"/>
                <a:gd name="T25" fmla="*/ 60 h 684"/>
                <a:gd name="T26" fmla="*/ 32 w 449"/>
                <a:gd name="T27" fmla="*/ 55 h 684"/>
                <a:gd name="T28" fmla="*/ 23 w 449"/>
                <a:gd name="T29" fmla="*/ 55 h 684"/>
                <a:gd name="T30" fmla="*/ 18 w 449"/>
                <a:gd name="T31" fmla="*/ 44 h 684"/>
                <a:gd name="T32" fmla="*/ 23 w 449"/>
                <a:gd name="T33" fmla="*/ 33 h 684"/>
                <a:gd name="T34" fmla="*/ 18 w 449"/>
                <a:gd name="T35" fmla="*/ 22 h 684"/>
                <a:gd name="T36" fmla="*/ 5 w 449"/>
                <a:gd name="T37" fmla="*/ 16 h 684"/>
                <a:gd name="T38" fmla="*/ 0 w 449"/>
                <a:gd name="T39" fmla="*/ 5 h 684"/>
                <a:gd name="T40" fmla="*/ 18 w 449"/>
                <a:gd name="T41" fmla="*/ 5 h 684"/>
                <a:gd name="T42" fmla="*/ 41 w 449"/>
                <a:gd name="T43" fmla="*/ 5 h 684"/>
                <a:gd name="T44" fmla="*/ 50 w 449"/>
                <a:gd name="T45" fmla="*/ 0 h 684"/>
                <a:gd name="T46" fmla="*/ 58 w 449"/>
                <a:gd name="T47" fmla="*/ 16 h 6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49"/>
                <a:gd name="T73" fmla="*/ 0 h 684"/>
                <a:gd name="T74" fmla="*/ 449 w 449"/>
                <a:gd name="T75" fmla="*/ 684 h 6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49" h="684">
                  <a:moveTo>
                    <a:pt x="232" y="67"/>
                  </a:moveTo>
                  <a:lnTo>
                    <a:pt x="232" y="132"/>
                  </a:lnTo>
                  <a:lnTo>
                    <a:pt x="449" y="374"/>
                  </a:lnTo>
                  <a:lnTo>
                    <a:pt x="431" y="420"/>
                  </a:lnTo>
                  <a:lnTo>
                    <a:pt x="395" y="462"/>
                  </a:lnTo>
                  <a:lnTo>
                    <a:pt x="378" y="529"/>
                  </a:lnTo>
                  <a:lnTo>
                    <a:pt x="289" y="684"/>
                  </a:lnTo>
                  <a:lnTo>
                    <a:pt x="126" y="506"/>
                  </a:lnTo>
                  <a:lnTo>
                    <a:pt x="72" y="439"/>
                  </a:lnTo>
                  <a:lnTo>
                    <a:pt x="72" y="395"/>
                  </a:lnTo>
                  <a:lnTo>
                    <a:pt x="126" y="374"/>
                  </a:lnTo>
                  <a:lnTo>
                    <a:pt x="163" y="308"/>
                  </a:lnTo>
                  <a:lnTo>
                    <a:pt x="163" y="241"/>
                  </a:lnTo>
                  <a:lnTo>
                    <a:pt x="126" y="220"/>
                  </a:lnTo>
                  <a:lnTo>
                    <a:pt x="90" y="220"/>
                  </a:lnTo>
                  <a:lnTo>
                    <a:pt x="72" y="176"/>
                  </a:lnTo>
                  <a:lnTo>
                    <a:pt x="90" y="132"/>
                  </a:lnTo>
                  <a:lnTo>
                    <a:pt x="72" y="88"/>
                  </a:lnTo>
                  <a:lnTo>
                    <a:pt x="17" y="67"/>
                  </a:lnTo>
                  <a:lnTo>
                    <a:pt x="0" y="23"/>
                  </a:lnTo>
                  <a:lnTo>
                    <a:pt x="72" y="23"/>
                  </a:lnTo>
                  <a:lnTo>
                    <a:pt x="163" y="23"/>
                  </a:lnTo>
                  <a:lnTo>
                    <a:pt x="197" y="0"/>
                  </a:lnTo>
                  <a:lnTo>
                    <a:pt x="232" y="6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59" name="Freeform 888"/>
          <p:cNvSpPr>
            <a:spLocks/>
          </p:cNvSpPr>
          <p:nvPr/>
        </p:nvSpPr>
        <p:spPr bwMode="auto">
          <a:xfrm>
            <a:off x="4627563" y="2868613"/>
            <a:ext cx="384175" cy="433387"/>
          </a:xfrm>
          <a:custGeom>
            <a:avLst/>
            <a:gdLst>
              <a:gd name="T0" fmla="*/ 213958588 w 485"/>
              <a:gd name="T1" fmla="*/ 14385601 h 548"/>
              <a:gd name="T2" fmla="*/ 247213085 w 485"/>
              <a:gd name="T3" fmla="*/ 41904879 h 548"/>
              <a:gd name="T4" fmla="*/ 258507035 w 485"/>
              <a:gd name="T5" fmla="*/ 41904879 h 548"/>
              <a:gd name="T6" fmla="*/ 247213085 w 485"/>
              <a:gd name="T7" fmla="*/ 81308293 h 548"/>
              <a:gd name="T8" fmla="*/ 258507035 w 485"/>
              <a:gd name="T9" fmla="*/ 108827589 h 548"/>
              <a:gd name="T10" fmla="*/ 291761531 w 485"/>
              <a:gd name="T11" fmla="*/ 137597988 h 548"/>
              <a:gd name="T12" fmla="*/ 304310189 w 485"/>
              <a:gd name="T13" fmla="*/ 137597988 h 548"/>
              <a:gd name="T14" fmla="*/ 304310189 w 485"/>
              <a:gd name="T15" fmla="*/ 165118050 h 548"/>
              <a:gd name="T16" fmla="*/ 270428339 w 485"/>
              <a:gd name="T17" fmla="*/ 190761421 h 548"/>
              <a:gd name="T18" fmla="*/ 247213085 w 485"/>
              <a:gd name="T19" fmla="*/ 245800804 h 548"/>
              <a:gd name="T20" fmla="*/ 213958588 w 485"/>
              <a:gd name="T21" fmla="*/ 260185608 h 548"/>
              <a:gd name="T22" fmla="*/ 201409089 w 485"/>
              <a:gd name="T23" fmla="*/ 245800804 h 548"/>
              <a:gd name="T24" fmla="*/ 180704042 w 485"/>
              <a:gd name="T25" fmla="*/ 245800804 h 548"/>
              <a:gd name="T26" fmla="*/ 168154593 w 485"/>
              <a:gd name="T27" fmla="*/ 273320076 h 548"/>
              <a:gd name="T28" fmla="*/ 146194046 w 485"/>
              <a:gd name="T29" fmla="*/ 260185608 h 548"/>
              <a:gd name="T30" fmla="*/ 134900096 w 485"/>
              <a:gd name="T31" fmla="*/ 273320076 h 548"/>
              <a:gd name="T32" fmla="*/ 146194046 w 485"/>
              <a:gd name="T33" fmla="*/ 328359409 h 548"/>
              <a:gd name="T34" fmla="*/ 146194046 w 485"/>
              <a:gd name="T35" fmla="*/ 342745004 h 548"/>
              <a:gd name="T36" fmla="*/ 100390868 w 485"/>
              <a:gd name="T37" fmla="*/ 342745004 h 548"/>
              <a:gd name="T38" fmla="*/ 77802968 w 485"/>
              <a:gd name="T39" fmla="*/ 328359409 h 548"/>
              <a:gd name="T40" fmla="*/ 33254509 w 485"/>
              <a:gd name="T41" fmla="*/ 342745004 h 548"/>
              <a:gd name="T42" fmla="*/ 21333199 w 485"/>
              <a:gd name="T43" fmla="*/ 315224942 h 548"/>
              <a:gd name="T44" fmla="*/ 0 w 485"/>
              <a:gd name="T45" fmla="*/ 287705671 h 548"/>
              <a:gd name="T46" fmla="*/ 11293953 w 485"/>
              <a:gd name="T47" fmla="*/ 218280742 h 548"/>
              <a:gd name="T48" fmla="*/ 33254509 w 485"/>
              <a:gd name="T49" fmla="*/ 190761421 h 548"/>
              <a:gd name="T50" fmla="*/ 21333199 w 485"/>
              <a:gd name="T51" fmla="*/ 165118050 h 548"/>
              <a:gd name="T52" fmla="*/ 0 w 485"/>
              <a:gd name="T53" fmla="*/ 150106892 h 548"/>
              <a:gd name="T54" fmla="*/ 11293953 w 485"/>
              <a:gd name="T55" fmla="*/ 108827589 h 548"/>
              <a:gd name="T56" fmla="*/ 11293953 w 485"/>
              <a:gd name="T57" fmla="*/ 26268947 h 548"/>
              <a:gd name="T58" fmla="*/ 33254509 w 485"/>
              <a:gd name="T59" fmla="*/ 26268947 h 548"/>
              <a:gd name="T60" fmla="*/ 146194046 w 485"/>
              <a:gd name="T61" fmla="*/ 0 h 548"/>
              <a:gd name="T62" fmla="*/ 156860643 w 485"/>
              <a:gd name="T63" fmla="*/ 0 h 548"/>
              <a:gd name="T64" fmla="*/ 201409089 w 485"/>
              <a:gd name="T65" fmla="*/ 0 h 548"/>
              <a:gd name="T66" fmla="*/ 213958588 w 485"/>
              <a:gd name="T67" fmla="*/ 14385601 h 54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85"/>
              <a:gd name="T103" fmla="*/ 0 h 548"/>
              <a:gd name="T104" fmla="*/ 485 w 485"/>
              <a:gd name="T105" fmla="*/ 548 h 54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85" h="548">
                <a:moveTo>
                  <a:pt x="341" y="23"/>
                </a:moveTo>
                <a:lnTo>
                  <a:pt x="394" y="67"/>
                </a:lnTo>
                <a:lnTo>
                  <a:pt x="412" y="67"/>
                </a:lnTo>
                <a:lnTo>
                  <a:pt x="394" y="130"/>
                </a:lnTo>
                <a:lnTo>
                  <a:pt x="412" y="174"/>
                </a:lnTo>
                <a:lnTo>
                  <a:pt x="465" y="220"/>
                </a:lnTo>
                <a:lnTo>
                  <a:pt x="485" y="220"/>
                </a:lnTo>
                <a:lnTo>
                  <a:pt x="485" y="264"/>
                </a:lnTo>
                <a:lnTo>
                  <a:pt x="431" y="305"/>
                </a:lnTo>
                <a:lnTo>
                  <a:pt x="394" y="393"/>
                </a:lnTo>
                <a:lnTo>
                  <a:pt x="341" y="416"/>
                </a:lnTo>
                <a:lnTo>
                  <a:pt x="321" y="393"/>
                </a:lnTo>
                <a:lnTo>
                  <a:pt x="288" y="393"/>
                </a:lnTo>
                <a:lnTo>
                  <a:pt x="268" y="437"/>
                </a:lnTo>
                <a:lnTo>
                  <a:pt x="233" y="416"/>
                </a:lnTo>
                <a:lnTo>
                  <a:pt x="215" y="437"/>
                </a:lnTo>
                <a:lnTo>
                  <a:pt x="233" y="525"/>
                </a:lnTo>
                <a:lnTo>
                  <a:pt x="233" y="548"/>
                </a:lnTo>
                <a:lnTo>
                  <a:pt x="160" y="548"/>
                </a:lnTo>
                <a:lnTo>
                  <a:pt x="124" y="525"/>
                </a:lnTo>
                <a:lnTo>
                  <a:pt x="53" y="548"/>
                </a:lnTo>
                <a:lnTo>
                  <a:pt x="34" y="504"/>
                </a:lnTo>
                <a:lnTo>
                  <a:pt x="0" y="460"/>
                </a:lnTo>
                <a:lnTo>
                  <a:pt x="18" y="349"/>
                </a:lnTo>
                <a:lnTo>
                  <a:pt x="53" y="305"/>
                </a:lnTo>
                <a:lnTo>
                  <a:pt x="34" y="264"/>
                </a:lnTo>
                <a:lnTo>
                  <a:pt x="0" y="240"/>
                </a:lnTo>
                <a:lnTo>
                  <a:pt x="18" y="174"/>
                </a:lnTo>
                <a:lnTo>
                  <a:pt x="18" y="42"/>
                </a:lnTo>
                <a:lnTo>
                  <a:pt x="53" y="42"/>
                </a:lnTo>
                <a:lnTo>
                  <a:pt x="233" y="0"/>
                </a:lnTo>
                <a:lnTo>
                  <a:pt x="250" y="0"/>
                </a:lnTo>
                <a:lnTo>
                  <a:pt x="321" y="0"/>
                </a:lnTo>
                <a:lnTo>
                  <a:pt x="341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86" name="Group 891"/>
          <p:cNvGrpSpPr>
            <a:grpSpLocks/>
          </p:cNvGrpSpPr>
          <p:nvPr/>
        </p:nvGrpSpPr>
        <p:grpSpPr bwMode="auto">
          <a:xfrm>
            <a:off x="4627563" y="2868613"/>
            <a:ext cx="384175" cy="433387"/>
            <a:chOff x="2915" y="1807"/>
            <a:chExt cx="242" cy="273"/>
          </a:xfrm>
        </p:grpSpPr>
        <p:sp>
          <p:nvSpPr>
            <p:cNvPr id="4506" name="Freeform 889"/>
            <p:cNvSpPr>
              <a:spLocks/>
            </p:cNvSpPr>
            <p:nvPr/>
          </p:nvSpPr>
          <p:spPr bwMode="auto">
            <a:xfrm>
              <a:off x="2915" y="1807"/>
              <a:ext cx="242" cy="273"/>
            </a:xfrm>
            <a:custGeom>
              <a:avLst/>
              <a:gdLst>
                <a:gd name="T0" fmla="*/ 85 w 485"/>
                <a:gd name="T1" fmla="*/ 5 h 548"/>
                <a:gd name="T2" fmla="*/ 98 w 485"/>
                <a:gd name="T3" fmla="*/ 16 h 548"/>
                <a:gd name="T4" fmla="*/ 103 w 485"/>
                <a:gd name="T5" fmla="*/ 16 h 548"/>
                <a:gd name="T6" fmla="*/ 98 w 485"/>
                <a:gd name="T7" fmla="*/ 32 h 548"/>
                <a:gd name="T8" fmla="*/ 103 w 485"/>
                <a:gd name="T9" fmla="*/ 43 h 548"/>
                <a:gd name="T10" fmla="*/ 116 w 485"/>
                <a:gd name="T11" fmla="*/ 55 h 548"/>
                <a:gd name="T12" fmla="*/ 121 w 485"/>
                <a:gd name="T13" fmla="*/ 55 h 548"/>
                <a:gd name="T14" fmla="*/ 121 w 485"/>
                <a:gd name="T15" fmla="*/ 66 h 548"/>
                <a:gd name="T16" fmla="*/ 107 w 485"/>
                <a:gd name="T17" fmla="*/ 76 h 548"/>
                <a:gd name="T18" fmla="*/ 98 w 485"/>
                <a:gd name="T19" fmla="*/ 98 h 548"/>
                <a:gd name="T20" fmla="*/ 85 w 485"/>
                <a:gd name="T21" fmla="*/ 103 h 548"/>
                <a:gd name="T22" fmla="*/ 80 w 485"/>
                <a:gd name="T23" fmla="*/ 98 h 548"/>
                <a:gd name="T24" fmla="*/ 72 w 485"/>
                <a:gd name="T25" fmla="*/ 98 h 548"/>
                <a:gd name="T26" fmla="*/ 67 w 485"/>
                <a:gd name="T27" fmla="*/ 109 h 548"/>
                <a:gd name="T28" fmla="*/ 58 w 485"/>
                <a:gd name="T29" fmla="*/ 103 h 548"/>
                <a:gd name="T30" fmla="*/ 53 w 485"/>
                <a:gd name="T31" fmla="*/ 109 h 548"/>
                <a:gd name="T32" fmla="*/ 58 w 485"/>
                <a:gd name="T33" fmla="*/ 131 h 548"/>
                <a:gd name="T34" fmla="*/ 58 w 485"/>
                <a:gd name="T35" fmla="*/ 136 h 548"/>
                <a:gd name="T36" fmla="*/ 40 w 485"/>
                <a:gd name="T37" fmla="*/ 136 h 548"/>
                <a:gd name="T38" fmla="*/ 31 w 485"/>
                <a:gd name="T39" fmla="*/ 131 h 548"/>
                <a:gd name="T40" fmla="*/ 13 w 485"/>
                <a:gd name="T41" fmla="*/ 136 h 548"/>
                <a:gd name="T42" fmla="*/ 8 w 485"/>
                <a:gd name="T43" fmla="*/ 125 h 548"/>
                <a:gd name="T44" fmla="*/ 0 w 485"/>
                <a:gd name="T45" fmla="*/ 114 h 548"/>
                <a:gd name="T46" fmla="*/ 4 w 485"/>
                <a:gd name="T47" fmla="*/ 87 h 548"/>
                <a:gd name="T48" fmla="*/ 13 w 485"/>
                <a:gd name="T49" fmla="*/ 76 h 548"/>
                <a:gd name="T50" fmla="*/ 8 w 485"/>
                <a:gd name="T51" fmla="*/ 66 h 548"/>
                <a:gd name="T52" fmla="*/ 0 w 485"/>
                <a:gd name="T53" fmla="*/ 60 h 548"/>
                <a:gd name="T54" fmla="*/ 4 w 485"/>
                <a:gd name="T55" fmla="*/ 43 h 548"/>
                <a:gd name="T56" fmla="*/ 4 w 485"/>
                <a:gd name="T57" fmla="*/ 10 h 548"/>
                <a:gd name="T58" fmla="*/ 13 w 485"/>
                <a:gd name="T59" fmla="*/ 10 h 548"/>
                <a:gd name="T60" fmla="*/ 58 w 485"/>
                <a:gd name="T61" fmla="*/ 0 h 548"/>
                <a:gd name="T62" fmla="*/ 62 w 485"/>
                <a:gd name="T63" fmla="*/ 0 h 548"/>
                <a:gd name="T64" fmla="*/ 80 w 485"/>
                <a:gd name="T65" fmla="*/ 0 h 548"/>
                <a:gd name="T66" fmla="*/ 85 w 485"/>
                <a:gd name="T67" fmla="*/ 5 h 5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5"/>
                <a:gd name="T103" fmla="*/ 0 h 548"/>
                <a:gd name="T104" fmla="*/ 485 w 485"/>
                <a:gd name="T105" fmla="*/ 548 h 5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5" h="548">
                  <a:moveTo>
                    <a:pt x="341" y="23"/>
                  </a:moveTo>
                  <a:lnTo>
                    <a:pt x="394" y="67"/>
                  </a:lnTo>
                  <a:lnTo>
                    <a:pt x="412" y="67"/>
                  </a:lnTo>
                  <a:lnTo>
                    <a:pt x="394" y="130"/>
                  </a:lnTo>
                  <a:lnTo>
                    <a:pt x="412" y="174"/>
                  </a:lnTo>
                  <a:lnTo>
                    <a:pt x="465" y="220"/>
                  </a:lnTo>
                  <a:lnTo>
                    <a:pt x="485" y="220"/>
                  </a:lnTo>
                  <a:lnTo>
                    <a:pt x="485" y="264"/>
                  </a:lnTo>
                  <a:lnTo>
                    <a:pt x="431" y="305"/>
                  </a:lnTo>
                  <a:lnTo>
                    <a:pt x="394" y="393"/>
                  </a:lnTo>
                  <a:lnTo>
                    <a:pt x="341" y="416"/>
                  </a:lnTo>
                  <a:lnTo>
                    <a:pt x="321" y="393"/>
                  </a:lnTo>
                  <a:lnTo>
                    <a:pt x="288" y="393"/>
                  </a:lnTo>
                  <a:lnTo>
                    <a:pt x="268" y="437"/>
                  </a:lnTo>
                  <a:lnTo>
                    <a:pt x="233" y="416"/>
                  </a:lnTo>
                  <a:lnTo>
                    <a:pt x="215" y="437"/>
                  </a:lnTo>
                  <a:lnTo>
                    <a:pt x="233" y="525"/>
                  </a:lnTo>
                  <a:lnTo>
                    <a:pt x="233" y="548"/>
                  </a:lnTo>
                  <a:lnTo>
                    <a:pt x="160" y="548"/>
                  </a:lnTo>
                  <a:lnTo>
                    <a:pt x="124" y="525"/>
                  </a:lnTo>
                  <a:lnTo>
                    <a:pt x="53" y="548"/>
                  </a:lnTo>
                  <a:lnTo>
                    <a:pt x="34" y="504"/>
                  </a:lnTo>
                  <a:lnTo>
                    <a:pt x="0" y="460"/>
                  </a:lnTo>
                  <a:lnTo>
                    <a:pt x="18" y="349"/>
                  </a:lnTo>
                  <a:lnTo>
                    <a:pt x="53" y="305"/>
                  </a:lnTo>
                  <a:lnTo>
                    <a:pt x="34" y="264"/>
                  </a:lnTo>
                  <a:lnTo>
                    <a:pt x="0" y="240"/>
                  </a:lnTo>
                  <a:lnTo>
                    <a:pt x="18" y="174"/>
                  </a:lnTo>
                  <a:lnTo>
                    <a:pt x="18" y="42"/>
                  </a:lnTo>
                  <a:lnTo>
                    <a:pt x="53" y="42"/>
                  </a:lnTo>
                  <a:lnTo>
                    <a:pt x="233" y="0"/>
                  </a:lnTo>
                  <a:lnTo>
                    <a:pt x="250" y="0"/>
                  </a:lnTo>
                  <a:lnTo>
                    <a:pt x="321" y="0"/>
                  </a:lnTo>
                  <a:lnTo>
                    <a:pt x="341" y="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Freeform 890"/>
            <p:cNvSpPr>
              <a:spLocks/>
            </p:cNvSpPr>
            <p:nvPr/>
          </p:nvSpPr>
          <p:spPr bwMode="auto">
            <a:xfrm>
              <a:off x="2915" y="1807"/>
              <a:ext cx="242" cy="273"/>
            </a:xfrm>
            <a:custGeom>
              <a:avLst/>
              <a:gdLst>
                <a:gd name="T0" fmla="*/ 85 w 485"/>
                <a:gd name="T1" fmla="*/ 5 h 548"/>
                <a:gd name="T2" fmla="*/ 98 w 485"/>
                <a:gd name="T3" fmla="*/ 16 h 548"/>
                <a:gd name="T4" fmla="*/ 103 w 485"/>
                <a:gd name="T5" fmla="*/ 16 h 548"/>
                <a:gd name="T6" fmla="*/ 98 w 485"/>
                <a:gd name="T7" fmla="*/ 32 h 548"/>
                <a:gd name="T8" fmla="*/ 103 w 485"/>
                <a:gd name="T9" fmla="*/ 43 h 548"/>
                <a:gd name="T10" fmla="*/ 116 w 485"/>
                <a:gd name="T11" fmla="*/ 55 h 548"/>
                <a:gd name="T12" fmla="*/ 121 w 485"/>
                <a:gd name="T13" fmla="*/ 55 h 548"/>
                <a:gd name="T14" fmla="*/ 121 w 485"/>
                <a:gd name="T15" fmla="*/ 66 h 548"/>
                <a:gd name="T16" fmla="*/ 107 w 485"/>
                <a:gd name="T17" fmla="*/ 76 h 548"/>
                <a:gd name="T18" fmla="*/ 98 w 485"/>
                <a:gd name="T19" fmla="*/ 98 h 548"/>
                <a:gd name="T20" fmla="*/ 85 w 485"/>
                <a:gd name="T21" fmla="*/ 103 h 548"/>
                <a:gd name="T22" fmla="*/ 80 w 485"/>
                <a:gd name="T23" fmla="*/ 98 h 548"/>
                <a:gd name="T24" fmla="*/ 72 w 485"/>
                <a:gd name="T25" fmla="*/ 98 h 548"/>
                <a:gd name="T26" fmla="*/ 67 w 485"/>
                <a:gd name="T27" fmla="*/ 109 h 548"/>
                <a:gd name="T28" fmla="*/ 58 w 485"/>
                <a:gd name="T29" fmla="*/ 103 h 548"/>
                <a:gd name="T30" fmla="*/ 53 w 485"/>
                <a:gd name="T31" fmla="*/ 109 h 548"/>
                <a:gd name="T32" fmla="*/ 58 w 485"/>
                <a:gd name="T33" fmla="*/ 131 h 548"/>
                <a:gd name="T34" fmla="*/ 58 w 485"/>
                <a:gd name="T35" fmla="*/ 136 h 548"/>
                <a:gd name="T36" fmla="*/ 40 w 485"/>
                <a:gd name="T37" fmla="*/ 136 h 548"/>
                <a:gd name="T38" fmla="*/ 31 w 485"/>
                <a:gd name="T39" fmla="*/ 131 h 548"/>
                <a:gd name="T40" fmla="*/ 13 w 485"/>
                <a:gd name="T41" fmla="*/ 136 h 548"/>
                <a:gd name="T42" fmla="*/ 8 w 485"/>
                <a:gd name="T43" fmla="*/ 125 h 548"/>
                <a:gd name="T44" fmla="*/ 0 w 485"/>
                <a:gd name="T45" fmla="*/ 114 h 548"/>
                <a:gd name="T46" fmla="*/ 4 w 485"/>
                <a:gd name="T47" fmla="*/ 87 h 548"/>
                <a:gd name="T48" fmla="*/ 13 w 485"/>
                <a:gd name="T49" fmla="*/ 76 h 548"/>
                <a:gd name="T50" fmla="*/ 8 w 485"/>
                <a:gd name="T51" fmla="*/ 66 h 548"/>
                <a:gd name="T52" fmla="*/ 0 w 485"/>
                <a:gd name="T53" fmla="*/ 60 h 548"/>
                <a:gd name="T54" fmla="*/ 4 w 485"/>
                <a:gd name="T55" fmla="*/ 43 h 548"/>
                <a:gd name="T56" fmla="*/ 4 w 485"/>
                <a:gd name="T57" fmla="*/ 10 h 548"/>
                <a:gd name="T58" fmla="*/ 13 w 485"/>
                <a:gd name="T59" fmla="*/ 10 h 548"/>
                <a:gd name="T60" fmla="*/ 58 w 485"/>
                <a:gd name="T61" fmla="*/ 0 h 548"/>
                <a:gd name="T62" fmla="*/ 62 w 485"/>
                <a:gd name="T63" fmla="*/ 0 h 548"/>
                <a:gd name="T64" fmla="*/ 80 w 485"/>
                <a:gd name="T65" fmla="*/ 0 h 548"/>
                <a:gd name="T66" fmla="*/ 85 w 485"/>
                <a:gd name="T67" fmla="*/ 5 h 5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5"/>
                <a:gd name="T103" fmla="*/ 0 h 548"/>
                <a:gd name="T104" fmla="*/ 485 w 485"/>
                <a:gd name="T105" fmla="*/ 548 h 5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5" h="548">
                  <a:moveTo>
                    <a:pt x="341" y="23"/>
                  </a:moveTo>
                  <a:lnTo>
                    <a:pt x="394" y="67"/>
                  </a:lnTo>
                  <a:lnTo>
                    <a:pt x="412" y="67"/>
                  </a:lnTo>
                  <a:lnTo>
                    <a:pt x="394" y="130"/>
                  </a:lnTo>
                  <a:lnTo>
                    <a:pt x="412" y="174"/>
                  </a:lnTo>
                  <a:lnTo>
                    <a:pt x="465" y="220"/>
                  </a:lnTo>
                  <a:lnTo>
                    <a:pt x="485" y="220"/>
                  </a:lnTo>
                  <a:lnTo>
                    <a:pt x="485" y="264"/>
                  </a:lnTo>
                  <a:lnTo>
                    <a:pt x="431" y="305"/>
                  </a:lnTo>
                  <a:lnTo>
                    <a:pt x="394" y="393"/>
                  </a:lnTo>
                  <a:lnTo>
                    <a:pt x="341" y="416"/>
                  </a:lnTo>
                  <a:lnTo>
                    <a:pt x="321" y="393"/>
                  </a:lnTo>
                  <a:lnTo>
                    <a:pt x="288" y="393"/>
                  </a:lnTo>
                  <a:lnTo>
                    <a:pt x="268" y="437"/>
                  </a:lnTo>
                  <a:lnTo>
                    <a:pt x="233" y="416"/>
                  </a:lnTo>
                  <a:lnTo>
                    <a:pt x="215" y="437"/>
                  </a:lnTo>
                  <a:lnTo>
                    <a:pt x="233" y="525"/>
                  </a:lnTo>
                  <a:lnTo>
                    <a:pt x="233" y="548"/>
                  </a:lnTo>
                  <a:lnTo>
                    <a:pt x="160" y="548"/>
                  </a:lnTo>
                  <a:lnTo>
                    <a:pt x="124" y="525"/>
                  </a:lnTo>
                  <a:lnTo>
                    <a:pt x="53" y="548"/>
                  </a:lnTo>
                  <a:lnTo>
                    <a:pt x="34" y="504"/>
                  </a:lnTo>
                  <a:lnTo>
                    <a:pt x="0" y="460"/>
                  </a:lnTo>
                  <a:lnTo>
                    <a:pt x="18" y="349"/>
                  </a:lnTo>
                  <a:lnTo>
                    <a:pt x="53" y="305"/>
                  </a:lnTo>
                  <a:lnTo>
                    <a:pt x="34" y="264"/>
                  </a:lnTo>
                  <a:lnTo>
                    <a:pt x="0" y="240"/>
                  </a:lnTo>
                  <a:lnTo>
                    <a:pt x="18" y="174"/>
                  </a:lnTo>
                  <a:lnTo>
                    <a:pt x="18" y="42"/>
                  </a:lnTo>
                  <a:lnTo>
                    <a:pt x="53" y="42"/>
                  </a:lnTo>
                  <a:lnTo>
                    <a:pt x="233" y="0"/>
                  </a:lnTo>
                  <a:lnTo>
                    <a:pt x="250" y="0"/>
                  </a:lnTo>
                  <a:lnTo>
                    <a:pt x="321" y="0"/>
                  </a:lnTo>
                  <a:lnTo>
                    <a:pt x="341" y="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61" name="Freeform 892"/>
          <p:cNvSpPr>
            <a:spLocks/>
          </p:cNvSpPr>
          <p:nvPr/>
        </p:nvSpPr>
        <p:spPr bwMode="auto">
          <a:xfrm>
            <a:off x="273050" y="2882900"/>
            <a:ext cx="598488" cy="703263"/>
          </a:xfrm>
          <a:custGeom>
            <a:avLst/>
            <a:gdLst>
              <a:gd name="T0" fmla="*/ 148059107 w 754"/>
              <a:gd name="T1" fmla="*/ 68829985 h 885"/>
              <a:gd name="T2" fmla="*/ 181451392 w 754"/>
              <a:gd name="T3" fmla="*/ 82090263 h 885"/>
              <a:gd name="T4" fmla="*/ 373613653 w 754"/>
              <a:gd name="T5" fmla="*/ 82090263 h 885"/>
              <a:gd name="T6" fmla="*/ 407005939 w 754"/>
              <a:gd name="T7" fmla="*/ 82090263 h 885"/>
              <a:gd name="T8" fmla="*/ 429687456 w 754"/>
              <a:gd name="T9" fmla="*/ 56831606 h 885"/>
              <a:gd name="T10" fmla="*/ 440398324 w 754"/>
              <a:gd name="T11" fmla="*/ 56831606 h 885"/>
              <a:gd name="T12" fmla="*/ 440398324 w 754"/>
              <a:gd name="T13" fmla="*/ 82090263 h 885"/>
              <a:gd name="T14" fmla="*/ 463079742 w 754"/>
              <a:gd name="T15" fmla="*/ 111137823 h 885"/>
              <a:gd name="T16" fmla="*/ 475050291 w 754"/>
              <a:gd name="T17" fmla="*/ 125661591 h 885"/>
              <a:gd name="T18" fmla="*/ 463079742 w 754"/>
              <a:gd name="T19" fmla="*/ 531062153 h 885"/>
              <a:gd name="T20" fmla="*/ 463079742 w 754"/>
              <a:gd name="T21" fmla="*/ 558846199 h 885"/>
              <a:gd name="T22" fmla="*/ 22681424 w 754"/>
              <a:gd name="T23" fmla="*/ 558846199 h 885"/>
              <a:gd name="T24" fmla="*/ 0 w 754"/>
              <a:gd name="T25" fmla="*/ 516538386 h 885"/>
              <a:gd name="T26" fmla="*/ 0 w 754"/>
              <a:gd name="T27" fmla="*/ 502014618 h 885"/>
              <a:gd name="T28" fmla="*/ 45993086 w 754"/>
              <a:gd name="T29" fmla="*/ 474229778 h 885"/>
              <a:gd name="T30" fmla="*/ 68044278 w 754"/>
              <a:gd name="T31" fmla="*/ 433184658 h 885"/>
              <a:gd name="T32" fmla="*/ 68044278 w 754"/>
              <a:gd name="T33" fmla="*/ 418660891 h 885"/>
              <a:gd name="T34" fmla="*/ 112776901 w 754"/>
              <a:gd name="T35" fmla="*/ 405400513 h 885"/>
              <a:gd name="T36" fmla="*/ 135458319 w 754"/>
              <a:gd name="T37" fmla="*/ 376352978 h 885"/>
              <a:gd name="T38" fmla="*/ 135458319 w 754"/>
              <a:gd name="T39" fmla="*/ 348568137 h 885"/>
              <a:gd name="T40" fmla="*/ 125377689 w 754"/>
              <a:gd name="T41" fmla="*/ 335307859 h 885"/>
              <a:gd name="T42" fmla="*/ 125377689 w 754"/>
              <a:gd name="T43" fmla="*/ 279738972 h 885"/>
              <a:gd name="T44" fmla="*/ 79385384 w 754"/>
              <a:gd name="T45" fmla="*/ 250691437 h 885"/>
              <a:gd name="T46" fmla="*/ 79385384 w 754"/>
              <a:gd name="T47" fmla="*/ 224170085 h 885"/>
              <a:gd name="T48" fmla="*/ 90725696 w 754"/>
              <a:gd name="T49" fmla="*/ 208383623 h 885"/>
              <a:gd name="T50" fmla="*/ 112776901 w 754"/>
              <a:gd name="T51" fmla="*/ 167338454 h 885"/>
              <a:gd name="T52" fmla="*/ 148059107 w 754"/>
              <a:gd name="T53" fmla="*/ 125661591 h 885"/>
              <a:gd name="T54" fmla="*/ 135458319 w 754"/>
              <a:gd name="T55" fmla="*/ 82090263 h 885"/>
              <a:gd name="T56" fmla="*/ 125377689 w 754"/>
              <a:gd name="T57" fmla="*/ 56831606 h 885"/>
              <a:gd name="T58" fmla="*/ 102066802 w 754"/>
              <a:gd name="T59" fmla="*/ 41045132 h 885"/>
              <a:gd name="T60" fmla="*/ 79385384 w 754"/>
              <a:gd name="T61" fmla="*/ 97876725 h 885"/>
              <a:gd name="T62" fmla="*/ 90725696 w 754"/>
              <a:gd name="T63" fmla="*/ 41045132 h 885"/>
              <a:gd name="T64" fmla="*/ 125377689 w 754"/>
              <a:gd name="T65" fmla="*/ 0 h 885"/>
              <a:gd name="T66" fmla="*/ 148059107 w 754"/>
              <a:gd name="T67" fmla="*/ 68829985 h 8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54"/>
              <a:gd name="T103" fmla="*/ 0 h 885"/>
              <a:gd name="T104" fmla="*/ 754 w 754"/>
              <a:gd name="T105" fmla="*/ 885 h 88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54" h="885">
                <a:moveTo>
                  <a:pt x="235" y="109"/>
                </a:moveTo>
                <a:lnTo>
                  <a:pt x="288" y="130"/>
                </a:lnTo>
                <a:lnTo>
                  <a:pt x="593" y="130"/>
                </a:lnTo>
                <a:lnTo>
                  <a:pt x="646" y="130"/>
                </a:lnTo>
                <a:lnTo>
                  <a:pt x="682" y="90"/>
                </a:lnTo>
                <a:lnTo>
                  <a:pt x="699" y="90"/>
                </a:lnTo>
                <a:lnTo>
                  <a:pt x="699" y="130"/>
                </a:lnTo>
                <a:lnTo>
                  <a:pt x="735" y="176"/>
                </a:lnTo>
                <a:lnTo>
                  <a:pt x="754" y="199"/>
                </a:lnTo>
                <a:lnTo>
                  <a:pt x="735" y="841"/>
                </a:lnTo>
                <a:lnTo>
                  <a:pt x="735" y="885"/>
                </a:lnTo>
                <a:lnTo>
                  <a:pt x="36" y="885"/>
                </a:lnTo>
                <a:lnTo>
                  <a:pt x="0" y="818"/>
                </a:lnTo>
                <a:lnTo>
                  <a:pt x="0" y="795"/>
                </a:lnTo>
                <a:lnTo>
                  <a:pt x="73" y="751"/>
                </a:lnTo>
                <a:lnTo>
                  <a:pt x="108" y="686"/>
                </a:lnTo>
                <a:lnTo>
                  <a:pt x="108" y="663"/>
                </a:lnTo>
                <a:lnTo>
                  <a:pt x="179" y="642"/>
                </a:lnTo>
                <a:lnTo>
                  <a:pt x="215" y="596"/>
                </a:lnTo>
                <a:lnTo>
                  <a:pt x="215" y="552"/>
                </a:lnTo>
                <a:lnTo>
                  <a:pt x="199" y="531"/>
                </a:lnTo>
                <a:lnTo>
                  <a:pt x="199" y="443"/>
                </a:lnTo>
                <a:lnTo>
                  <a:pt x="126" y="397"/>
                </a:lnTo>
                <a:lnTo>
                  <a:pt x="126" y="355"/>
                </a:lnTo>
                <a:lnTo>
                  <a:pt x="144" y="330"/>
                </a:lnTo>
                <a:lnTo>
                  <a:pt x="179" y="265"/>
                </a:lnTo>
                <a:lnTo>
                  <a:pt x="235" y="199"/>
                </a:lnTo>
                <a:lnTo>
                  <a:pt x="215" y="130"/>
                </a:lnTo>
                <a:lnTo>
                  <a:pt x="199" y="90"/>
                </a:lnTo>
                <a:lnTo>
                  <a:pt x="162" y="65"/>
                </a:lnTo>
                <a:lnTo>
                  <a:pt x="126" y="155"/>
                </a:lnTo>
                <a:lnTo>
                  <a:pt x="144" y="65"/>
                </a:lnTo>
                <a:lnTo>
                  <a:pt x="199" y="0"/>
                </a:lnTo>
                <a:lnTo>
                  <a:pt x="235" y="10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88" name="Group 895"/>
          <p:cNvGrpSpPr>
            <a:grpSpLocks/>
          </p:cNvGrpSpPr>
          <p:nvPr/>
        </p:nvGrpSpPr>
        <p:grpSpPr bwMode="auto">
          <a:xfrm>
            <a:off x="273050" y="2882900"/>
            <a:ext cx="598488" cy="703263"/>
            <a:chOff x="172" y="1816"/>
            <a:chExt cx="377" cy="443"/>
          </a:xfrm>
        </p:grpSpPr>
        <p:sp>
          <p:nvSpPr>
            <p:cNvPr id="4504" name="Freeform 893"/>
            <p:cNvSpPr>
              <a:spLocks/>
            </p:cNvSpPr>
            <p:nvPr/>
          </p:nvSpPr>
          <p:spPr bwMode="auto">
            <a:xfrm>
              <a:off x="172" y="1816"/>
              <a:ext cx="377" cy="443"/>
            </a:xfrm>
            <a:custGeom>
              <a:avLst/>
              <a:gdLst>
                <a:gd name="T0" fmla="*/ 58 w 754"/>
                <a:gd name="T1" fmla="*/ 28 h 885"/>
                <a:gd name="T2" fmla="*/ 72 w 754"/>
                <a:gd name="T3" fmla="*/ 33 h 885"/>
                <a:gd name="T4" fmla="*/ 149 w 754"/>
                <a:gd name="T5" fmla="*/ 33 h 885"/>
                <a:gd name="T6" fmla="*/ 162 w 754"/>
                <a:gd name="T7" fmla="*/ 33 h 885"/>
                <a:gd name="T8" fmla="*/ 171 w 754"/>
                <a:gd name="T9" fmla="*/ 23 h 885"/>
                <a:gd name="T10" fmla="*/ 175 w 754"/>
                <a:gd name="T11" fmla="*/ 23 h 885"/>
                <a:gd name="T12" fmla="*/ 175 w 754"/>
                <a:gd name="T13" fmla="*/ 33 h 885"/>
                <a:gd name="T14" fmla="*/ 184 w 754"/>
                <a:gd name="T15" fmla="*/ 44 h 885"/>
                <a:gd name="T16" fmla="*/ 189 w 754"/>
                <a:gd name="T17" fmla="*/ 50 h 885"/>
                <a:gd name="T18" fmla="*/ 184 w 754"/>
                <a:gd name="T19" fmla="*/ 211 h 885"/>
                <a:gd name="T20" fmla="*/ 184 w 754"/>
                <a:gd name="T21" fmla="*/ 222 h 885"/>
                <a:gd name="T22" fmla="*/ 9 w 754"/>
                <a:gd name="T23" fmla="*/ 222 h 885"/>
                <a:gd name="T24" fmla="*/ 0 w 754"/>
                <a:gd name="T25" fmla="*/ 205 h 885"/>
                <a:gd name="T26" fmla="*/ 0 w 754"/>
                <a:gd name="T27" fmla="*/ 199 h 885"/>
                <a:gd name="T28" fmla="*/ 19 w 754"/>
                <a:gd name="T29" fmla="*/ 188 h 885"/>
                <a:gd name="T30" fmla="*/ 27 w 754"/>
                <a:gd name="T31" fmla="*/ 172 h 885"/>
                <a:gd name="T32" fmla="*/ 27 w 754"/>
                <a:gd name="T33" fmla="*/ 166 h 885"/>
                <a:gd name="T34" fmla="*/ 45 w 754"/>
                <a:gd name="T35" fmla="*/ 161 h 885"/>
                <a:gd name="T36" fmla="*/ 53 w 754"/>
                <a:gd name="T37" fmla="*/ 149 h 885"/>
                <a:gd name="T38" fmla="*/ 53 w 754"/>
                <a:gd name="T39" fmla="*/ 138 h 885"/>
                <a:gd name="T40" fmla="*/ 49 w 754"/>
                <a:gd name="T41" fmla="*/ 133 h 885"/>
                <a:gd name="T42" fmla="*/ 49 w 754"/>
                <a:gd name="T43" fmla="*/ 111 h 885"/>
                <a:gd name="T44" fmla="*/ 31 w 754"/>
                <a:gd name="T45" fmla="*/ 100 h 885"/>
                <a:gd name="T46" fmla="*/ 31 w 754"/>
                <a:gd name="T47" fmla="*/ 89 h 885"/>
                <a:gd name="T48" fmla="*/ 36 w 754"/>
                <a:gd name="T49" fmla="*/ 83 h 885"/>
                <a:gd name="T50" fmla="*/ 45 w 754"/>
                <a:gd name="T51" fmla="*/ 67 h 885"/>
                <a:gd name="T52" fmla="*/ 58 w 754"/>
                <a:gd name="T53" fmla="*/ 50 h 885"/>
                <a:gd name="T54" fmla="*/ 53 w 754"/>
                <a:gd name="T55" fmla="*/ 33 h 885"/>
                <a:gd name="T56" fmla="*/ 49 w 754"/>
                <a:gd name="T57" fmla="*/ 23 h 885"/>
                <a:gd name="T58" fmla="*/ 41 w 754"/>
                <a:gd name="T59" fmla="*/ 17 h 885"/>
                <a:gd name="T60" fmla="*/ 31 w 754"/>
                <a:gd name="T61" fmla="*/ 39 h 885"/>
                <a:gd name="T62" fmla="*/ 36 w 754"/>
                <a:gd name="T63" fmla="*/ 17 h 885"/>
                <a:gd name="T64" fmla="*/ 49 w 754"/>
                <a:gd name="T65" fmla="*/ 0 h 885"/>
                <a:gd name="T66" fmla="*/ 58 w 754"/>
                <a:gd name="T67" fmla="*/ 28 h 8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4"/>
                <a:gd name="T103" fmla="*/ 0 h 885"/>
                <a:gd name="T104" fmla="*/ 754 w 754"/>
                <a:gd name="T105" fmla="*/ 885 h 8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4" h="885">
                  <a:moveTo>
                    <a:pt x="235" y="109"/>
                  </a:moveTo>
                  <a:lnTo>
                    <a:pt x="288" y="130"/>
                  </a:lnTo>
                  <a:lnTo>
                    <a:pt x="593" y="130"/>
                  </a:lnTo>
                  <a:lnTo>
                    <a:pt x="646" y="130"/>
                  </a:lnTo>
                  <a:lnTo>
                    <a:pt x="682" y="90"/>
                  </a:lnTo>
                  <a:lnTo>
                    <a:pt x="699" y="90"/>
                  </a:lnTo>
                  <a:lnTo>
                    <a:pt x="699" y="130"/>
                  </a:lnTo>
                  <a:lnTo>
                    <a:pt x="735" y="176"/>
                  </a:lnTo>
                  <a:lnTo>
                    <a:pt x="754" y="199"/>
                  </a:lnTo>
                  <a:lnTo>
                    <a:pt x="735" y="841"/>
                  </a:lnTo>
                  <a:lnTo>
                    <a:pt x="735" y="885"/>
                  </a:lnTo>
                  <a:lnTo>
                    <a:pt x="36" y="885"/>
                  </a:lnTo>
                  <a:lnTo>
                    <a:pt x="0" y="818"/>
                  </a:lnTo>
                  <a:lnTo>
                    <a:pt x="0" y="795"/>
                  </a:lnTo>
                  <a:lnTo>
                    <a:pt x="73" y="751"/>
                  </a:lnTo>
                  <a:lnTo>
                    <a:pt x="108" y="686"/>
                  </a:lnTo>
                  <a:lnTo>
                    <a:pt x="108" y="663"/>
                  </a:lnTo>
                  <a:lnTo>
                    <a:pt x="179" y="642"/>
                  </a:lnTo>
                  <a:lnTo>
                    <a:pt x="215" y="596"/>
                  </a:lnTo>
                  <a:lnTo>
                    <a:pt x="215" y="552"/>
                  </a:lnTo>
                  <a:lnTo>
                    <a:pt x="199" y="531"/>
                  </a:lnTo>
                  <a:lnTo>
                    <a:pt x="199" y="443"/>
                  </a:lnTo>
                  <a:lnTo>
                    <a:pt x="126" y="397"/>
                  </a:lnTo>
                  <a:lnTo>
                    <a:pt x="126" y="355"/>
                  </a:lnTo>
                  <a:lnTo>
                    <a:pt x="144" y="330"/>
                  </a:lnTo>
                  <a:lnTo>
                    <a:pt x="179" y="265"/>
                  </a:lnTo>
                  <a:lnTo>
                    <a:pt x="235" y="199"/>
                  </a:lnTo>
                  <a:lnTo>
                    <a:pt x="215" y="130"/>
                  </a:lnTo>
                  <a:lnTo>
                    <a:pt x="199" y="90"/>
                  </a:lnTo>
                  <a:lnTo>
                    <a:pt x="162" y="65"/>
                  </a:lnTo>
                  <a:lnTo>
                    <a:pt x="126" y="155"/>
                  </a:lnTo>
                  <a:lnTo>
                    <a:pt x="144" y="65"/>
                  </a:lnTo>
                  <a:lnTo>
                    <a:pt x="199" y="0"/>
                  </a:lnTo>
                  <a:lnTo>
                    <a:pt x="235" y="10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Freeform 894"/>
            <p:cNvSpPr>
              <a:spLocks/>
            </p:cNvSpPr>
            <p:nvPr/>
          </p:nvSpPr>
          <p:spPr bwMode="auto">
            <a:xfrm>
              <a:off x="172" y="1816"/>
              <a:ext cx="377" cy="443"/>
            </a:xfrm>
            <a:custGeom>
              <a:avLst/>
              <a:gdLst>
                <a:gd name="T0" fmla="*/ 58 w 754"/>
                <a:gd name="T1" fmla="*/ 28 h 885"/>
                <a:gd name="T2" fmla="*/ 72 w 754"/>
                <a:gd name="T3" fmla="*/ 33 h 885"/>
                <a:gd name="T4" fmla="*/ 149 w 754"/>
                <a:gd name="T5" fmla="*/ 33 h 885"/>
                <a:gd name="T6" fmla="*/ 162 w 754"/>
                <a:gd name="T7" fmla="*/ 33 h 885"/>
                <a:gd name="T8" fmla="*/ 171 w 754"/>
                <a:gd name="T9" fmla="*/ 23 h 885"/>
                <a:gd name="T10" fmla="*/ 175 w 754"/>
                <a:gd name="T11" fmla="*/ 23 h 885"/>
                <a:gd name="T12" fmla="*/ 175 w 754"/>
                <a:gd name="T13" fmla="*/ 33 h 885"/>
                <a:gd name="T14" fmla="*/ 184 w 754"/>
                <a:gd name="T15" fmla="*/ 44 h 885"/>
                <a:gd name="T16" fmla="*/ 189 w 754"/>
                <a:gd name="T17" fmla="*/ 50 h 885"/>
                <a:gd name="T18" fmla="*/ 184 w 754"/>
                <a:gd name="T19" fmla="*/ 211 h 885"/>
                <a:gd name="T20" fmla="*/ 184 w 754"/>
                <a:gd name="T21" fmla="*/ 222 h 885"/>
                <a:gd name="T22" fmla="*/ 9 w 754"/>
                <a:gd name="T23" fmla="*/ 222 h 885"/>
                <a:gd name="T24" fmla="*/ 0 w 754"/>
                <a:gd name="T25" fmla="*/ 205 h 885"/>
                <a:gd name="T26" fmla="*/ 0 w 754"/>
                <a:gd name="T27" fmla="*/ 199 h 885"/>
                <a:gd name="T28" fmla="*/ 19 w 754"/>
                <a:gd name="T29" fmla="*/ 188 h 885"/>
                <a:gd name="T30" fmla="*/ 27 w 754"/>
                <a:gd name="T31" fmla="*/ 172 h 885"/>
                <a:gd name="T32" fmla="*/ 27 w 754"/>
                <a:gd name="T33" fmla="*/ 166 h 885"/>
                <a:gd name="T34" fmla="*/ 45 w 754"/>
                <a:gd name="T35" fmla="*/ 161 h 885"/>
                <a:gd name="T36" fmla="*/ 53 w 754"/>
                <a:gd name="T37" fmla="*/ 149 h 885"/>
                <a:gd name="T38" fmla="*/ 53 w 754"/>
                <a:gd name="T39" fmla="*/ 138 h 885"/>
                <a:gd name="T40" fmla="*/ 49 w 754"/>
                <a:gd name="T41" fmla="*/ 133 h 885"/>
                <a:gd name="T42" fmla="*/ 49 w 754"/>
                <a:gd name="T43" fmla="*/ 111 h 885"/>
                <a:gd name="T44" fmla="*/ 31 w 754"/>
                <a:gd name="T45" fmla="*/ 100 h 885"/>
                <a:gd name="T46" fmla="*/ 31 w 754"/>
                <a:gd name="T47" fmla="*/ 89 h 885"/>
                <a:gd name="T48" fmla="*/ 36 w 754"/>
                <a:gd name="T49" fmla="*/ 83 h 885"/>
                <a:gd name="T50" fmla="*/ 45 w 754"/>
                <a:gd name="T51" fmla="*/ 67 h 885"/>
                <a:gd name="T52" fmla="*/ 58 w 754"/>
                <a:gd name="T53" fmla="*/ 50 h 885"/>
                <a:gd name="T54" fmla="*/ 53 w 754"/>
                <a:gd name="T55" fmla="*/ 33 h 885"/>
                <a:gd name="T56" fmla="*/ 49 w 754"/>
                <a:gd name="T57" fmla="*/ 23 h 885"/>
                <a:gd name="T58" fmla="*/ 41 w 754"/>
                <a:gd name="T59" fmla="*/ 17 h 885"/>
                <a:gd name="T60" fmla="*/ 31 w 754"/>
                <a:gd name="T61" fmla="*/ 39 h 885"/>
                <a:gd name="T62" fmla="*/ 36 w 754"/>
                <a:gd name="T63" fmla="*/ 17 h 885"/>
                <a:gd name="T64" fmla="*/ 49 w 754"/>
                <a:gd name="T65" fmla="*/ 0 h 885"/>
                <a:gd name="T66" fmla="*/ 58 w 754"/>
                <a:gd name="T67" fmla="*/ 28 h 8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4"/>
                <a:gd name="T103" fmla="*/ 0 h 885"/>
                <a:gd name="T104" fmla="*/ 754 w 754"/>
                <a:gd name="T105" fmla="*/ 885 h 8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4" h="885">
                  <a:moveTo>
                    <a:pt x="235" y="109"/>
                  </a:moveTo>
                  <a:lnTo>
                    <a:pt x="288" y="130"/>
                  </a:lnTo>
                  <a:lnTo>
                    <a:pt x="593" y="130"/>
                  </a:lnTo>
                  <a:lnTo>
                    <a:pt x="646" y="130"/>
                  </a:lnTo>
                  <a:lnTo>
                    <a:pt x="682" y="90"/>
                  </a:lnTo>
                  <a:lnTo>
                    <a:pt x="699" y="90"/>
                  </a:lnTo>
                  <a:lnTo>
                    <a:pt x="699" y="130"/>
                  </a:lnTo>
                  <a:lnTo>
                    <a:pt x="735" y="176"/>
                  </a:lnTo>
                  <a:lnTo>
                    <a:pt x="754" y="199"/>
                  </a:lnTo>
                  <a:lnTo>
                    <a:pt x="735" y="841"/>
                  </a:lnTo>
                  <a:lnTo>
                    <a:pt x="735" y="885"/>
                  </a:lnTo>
                  <a:lnTo>
                    <a:pt x="36" y="885"/>
                  </a:lnTo>
                  <a:lnTo>
                    <a:pt x="0" y="818"/>
                  </a:lnTo>
                  <a:lnTo>
                    <a:pt x="0" y="795"/>
                  </a:lnTo>
                  <a:lnTo>
                    <a:pt x="73" y="751"/>
                  </a:lnTo>
                  <a:lnTo>
                    <a:pt x="108" y="686"/>
                  </a:lnTo>
                  <a:lnTo>
                    <a:pt x="108" y="663"/>
                  </a:lnTo>
                  <a:lnTo>
                    <a:pt x="179" y="642"/>
                  </a:lnTo>
                  <a:lnTo>
                    <a:pt x="215" y="596"/>
                  </a:lnTo>
                  <a:lnTo>
                    <a:pt x="215" y="552"/>
                  </a:lnTo>
                  <a:lnTo>
                    <a:pt x="199" y="531"/>
                  </a:lnTo>
                  <a:lnTo>
                    <a:pt x="199" y="443"/>
                  </a:lnTo>
                  <a:lnTo>
                    <a:pt x="126" y="397"/>
                  </a:lnTo>
                  <a:lnTo>
                    <a:pt x="126" y="355"/>
                  </a:lnTo>
                  <a:lnTo>
                    <a:pt x="144" y="330"/>
                  </a:lnTo>
                  <a:lnTo>
                    <a:pt x="179" y="265"/>
                  </a:lnTo>
                  <a:lnTo>
                    <a:pt x="235" y="199"/>
                  </a:lnTo>
                  <a:lnTo>
                    <a:pt x="215" y="130"/>
                  </a:lnTo>
                  <a:lnTo>
                    <a:pt x="199" y="90"/>
                  </a:lnTo>
                  <a:lnTo>
                    <a:pt x="162" y="65"/>
                  </a:lnTo>
                  <a:lnTo>
                    <a:pt x="126" y="155"/>
                  </a:lnTo>
                  <a:lnTo>
                    <a:pt x="144" y="65"/>
                  </a:lnTo>
                  <a:lnTo>
                    <a:pt x="199" y="0"/>
                  </a:lnTo>
                  <a:lnTo>
                    <a:pt x="235" y="10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63" name="Freeform 896"/>
          <p:cNvSpPr>
            <a:spLocks/>
          </p:cNvSpPr>
          <p:nvPr/>
        </p:nvSpPr>
        <p:spPr bwMode="auto">
          <a:xfrm>
            <a:off x="2520950" y="2917825"/>
            <a:ext cx="425450" cy="701675"/>
          </a:xfrm>
          <a:custGeom>
            <a:avLst/>
            <a:gdLst>
              <a:gd name="T0" fmla="*/ 236387287 w 538"/>
              <a:gd name="T1" fmla="*/ 27784904 h 883"/>
              <a:gd name="T2" fmla="*/ 270156772 w 538"/>
              <a:gd name="T3" fmla="*/ 13261104 h 883"/>
              <a:gd name="T4" fmla="*/ 279537229 w 538"/>
              <a:gd name="T5" fmla="*/ 54306317 h 883"/>
              <a:gd name="T6" fmla="*/ 292044504 w 538"/>
              <a:gd name="T7" fmla="*/ 68830112 h 883"/>
              <a:gd name="T8" fmla="*/ 303301526 w 538"/>
              <a:gd name="T9" fmla="*/ 54306317 h 883"/>
              <a:gd name="T10" fmla="*/ 303301526 w 538"/>
              <a:gd name="T11" fmla="*/ 82722160 h 883"/>
              <a:gd name="T12" fmla="*/ 325189258 w 538"/>
              <a:gd name="T13" fmla="*/ 111769774 h 883"/>
              <a:gd name="T14" fmla="*/ 314557758 w 538"/>
              <a:gd name="T15" fmla="*/ 363093369 h 883"/>
              <a:gd name="T16" fmla="*/ 336445490 w 538"/>
              <a:gd name="T17" fmla="*/ 363093369 h 883"/>
              <a:gd name="T18" fmla="*/ 314557758 w 538"/>
              <a:gd name="T19" fmla="*/ 404138564 h 883"/>
              <a:gd name="T20" fmla="*/ 314557758 w 538"/>
              <a:gd name="T21" fmla="*/ 502016339 h 883"/>
              <a:gd name="T22" fmla="*/ 325189258 w 538"/>
              <a:gd name="T23" fmla="*/ 516540133 h 883"/>
              <a:gd name="T24" fmla="*/ 303301526 w 538"/>
              <a:gd name="T25" fmla="*/ 557585328 h 883"/>
              <a:gd name="T26" fmla="*/ 22513260 w 538"/>
              <a:gd name="T27" fmla="*/ 557585328 h 883"/>
              <a:gd name="T28" fmla="*/ 33143976 w 538"/>
              <a:gd name="T29" fmla="*/ 222907802 h 883"/>
              <a:gd name="T30" fmla="*/ 33143976 w 538"/>
              <a:gd name="T31" fmla="*/ 195123655 h 883"/>
              <a:gd name="T32" fmla="*/ 11256235 w 538"/>
              <a:gd name="T33" fmla="*/ 180599861 h 883"/>
              <a:gd name="T34" fmla="*/ 0 w 538"/>
              <a:gd name="T35" fmla="*/ 180599861 h 883"/>
              <a:gd name="T36" fmla="*/ 11256235 w 538"/>
              <a:gd name="T37" fmla="*/ 125661823 h 883"/>
              <a:gd name="T38" fmla="*/ 22513260 w 538"/>
              <a:gd name="T39" fmla="*/ 97877700 h 883"/>
              <a:gd name="T40" fmla="*/ 0 w 538"/>
              <a:gd name="T41" fmla="*/ 54306317 h 883"/>
              <a:gd name="T42" fmla="*/ 55657242 w 538"/>
              <a:gd name="T43" fmla="*/ 27784904 h 883"/>
              <a:gd name="T44" fmla="*/ 134453260 w 538"/>
              <a:gd name="T45" fmla="*/ 13261104 h 883"/>
              <a:gd name="T46" fmla="*/ 167597223 w 538"/>
              <a:gd name="T47" fmla="*/ 0 h 883"/>
              <a:gd name="T48" fmla="*/ 224505533 w 538"/>
              <a:gd name="T49" fmla="*/ 0 h 883"/>
              <a:gd name="T50" fmla="*/ 236387287 w 538"/>
              <a:gd name="T51" fmla="*/ 27784904 h 8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38"/>
              <a:gd name="T79" fmla="*/ 0 h 883"/>
              <a:gd name="T80" fmla="*/ 538 w 538"/>
              <a:gd name="T81" fmla="*/ 883 h 88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38" h="883">
                <a:moveTo>
                  <a:pt x="378" y="44"/>
                </a:moveTo>
                <a:lnTo>
                  <a:pt x="432" y="21"/>
                </a:lnTo>
                <a:lnTo>
                  <a:pt x="447" y="86"/>
                </a:lnTo>
                <a:lnTo>
                  <a:pt x="467" y="109"/>
                </a:lnTo>
                <a:lnTo>
                  <a:pt x="485" y="86"/>
                </a:lnTo>
                <a:lnTo>
                  <a:pt x="485" y="131"/>
                </a:lnTo>
                <a:lnTo>
                  <a:pt x="520" y="177"/>
                </a:lnTo>
                <a:lnTo>
                  <a:pt x="503" y="575"/>
                </a:lnTo>
                <a:lnTo>
                  <a:pt x="538" y="575"/>
                </a:lnTo>
                <a:lnTo>
                  <a:pt x="503" y="640"/>
                </a:lnTo>
                <a:lnTo>
                  <a:pt x="503" y="795"/>
                </a:lnTo>
                <a:lnTo>
                  <a:pt x="520" y="818"/>
                </a:lnTo>
                <a:lnTo>
                  <a:pt x="485" y="883"/>
                </a:lnTo>
                <a:lnTo>
                  <a:pt x="36" y="883"/>
                </a:lnTo>
                <a:lnTo>
                  <a:pt x="53" y="353"/>
                </a:lnTo>
                <a:lnTo>
                  <a:pt x="53" y="309"/>
                </a:lnTo>
                <a:lnTo>
                  <a:pt x="18" y="286"/>
                </a:lnTo>
                <a:lnTo>
                  <a:pt x="0" y="286"/>
                </a:lnTo>
                <a:lnTo>
                  <a:pt x="18" y="199"/>
                </a:lnTo>
                <a:lnTo>
                  <a:pt x="36" y="155"/>
                </a:lnTo>
                <a:lnTo>
                  <a:pt x="0" y="86"/>
                </a:lnTo>
                <a:lnTo>
                  <a:pt x="89" y="44"/>
                </a:lnTo>
                <a:lnTo>
                  <a:pt x="215" y="21"/>
                </a:lnTo>
                <a:lnTo>
                  <a:pt x="268" y="0"/>
                </a:lnTo>
                <a:lnTo>
                  <a:pt x="359" y="0"/>
                </a:lnTo>
                <a:lnTo>
                  <a:pt x="378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90" name="Group 899"/>
          <p:cNvGrpSpPr>
            <a:grpSpLocks/>
          </p:cNvGrpSpPr>
          <p:nvPr/>
        </p:nvGrpSpPr>
        <p:grpSpPr bwMode="auto">
          <a:xfrm>
            <a:off x="2520950" y="2917825"/>
            <a:ext cx="425450" cy="701675"/>
            <a:chOff x="1588" y="1838"/>
            <a:chExt cx="268" cy="442"/>
          </a:xfrm>
        </p:grpSpPr>
        <p:sp>
          <p:nvSpPr>
            <p:cNvPr id="4502" name="Freeform 897"/>
            <p:cNvSpPr>
              <a:spLocks/>
            </p:cNvSpPr>
            <p:nvPr/>
          </p:nvSpPr>
          <p:spPr bwMode="auto">
            <a:xfrm>
              <a:off x="1588" y="1838"/>
              <a:ext cx="268" cy="442"/>
            </a:xfrm>
            <a:custGeom>
              <a:avLst/>
              <a:gdLst>
                <a:gd name="T0" fmla="*/ 94 w 538"/>
                <a:gd name="T1" fmla="*/ 11 h 883"/>
                <a:gd name="T2" fmla="*/ 107 w 538"/>
                <a:gd name="T3" fmla="*/ 6 h 883"/>
                <a:gd name="T4" fmla="*/ 111 w 538"/>
                <a:gd name="T5" fmla="*/ 22 h 883"/>
                <a:gd name="T6" fmla="*/ 116 w 538"/>
                <a:gd name="T7" fmla="*/ 28 h 883"/>
                <a:gd name="T8" fmla="*/ 121 w 538"/>
                <a:gd name="T9" fmla="*/ 22 h 883"/>
                <a:gd name="T10" fmla="*/ 121 w 538"/>
                <a:gd name="T11" fmla="*/ 33 h 883"/>
                <a:gd name="T12" fmla="*/ 129 w 538"/>
                <a:gd name="T13" fmla="*/ 45 h 883"/>
                <a:gd name="T14" fmla="*/ 125 w 538"/>
                <a:gd name="T15" fmla="*/ 144 h 883"/>
                <a:gd name="T16" fmla="*/ 134 w 538"/>
                <a:gd name="T17" fmla="*/ 144 h 883"/>
                <a:gd name="T18" fmla="*/ 125 w 538"/>
                <a:gd name="T19" fmla="*/ 160 h 883"/>
                <a:gd name="T20" fmla="*/ 125 w 538"/>
                <a:gd name="T21" fmla="*/ 199 h 883"/>
                <a:gd name="T22" fmla="*/ 129 w 538"/>
                <a:gd name="T23" fmla="*/ 205 h 883"/>
                <a:gd name="T24" fmla="*/ 121 w 538"/>
                <a:gd name="T25" fmla="*/ 221 h 883"/>
                <a:gd name="T26" fmla="*/ 9 w 538"/>
                <a:gd name="T27" fmla="*/ 221 h 883"/>
                <a:gd name="T28" fmla="*/ 13 w 538"/>
                <a:gd name="T29" fmla="*/ 89 h 883"/>
                <a:gd name="T30" fmla="*/ 13 w 538"/>
                <a:gd name="T31" fmla="*/ 78 h 883"/>
                <a:gd name="T32" fmla="*/ 4 w 538"/>
                <a:gd name="T33" fmla="*/ 72 h 883"/>
                <a:gd name="T34" fmla="*/ 0 w 538"/>
                <a:gd name="T35" fmla="*/ 72 h 883"/>
                <a:gd name="T36" fmla="*/ 4 w 538"/>
                <a:gd name="T37" fmla="*/ 50 h 883"/>
                <a:gd name="T38" fmla="*/ 9 w 538"/>
                <a:gd name="T39" fmla="*/ 39 h 883"/>
                <a:gd name="T40" fmla="*/ 0 w 538"/>
                <a:gd name="T41" fmla="*/ 22 h 883"/>
                <a:gd name="T42" fmla="*/ 22 w 538"/>
                <a:gd name="T43" fmla="*/ 11 h 883"/>
                <a:gd name="T44" fmla="*/ 53 w 538"/>
                <a:gd name="T45" fmla="*/ 6 h 883"/>
                <a:gd name="T46" fmla="*/ 67 w 538"/>
                <a:gd name="T47" fmla="*/ 0 h 883"/>
                <a:gd name="T48" fmla="*/ 89 w 538"/>
                <a:gd name="T49" fmla="*/ 0 h 883"/>
                <a:gd name="T50" fmla="*/ 94 w 538"/>
                <a:gd name="T51" fmla="*/ 11 h 8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38"/>
                <a:gd name="T79" fmla="*/ 0 h 883"/>
                <a:gd name="T80" fmla="*/ 538 w 538"/>
                <a:gd name="T81" fmla="*/ 883 h 8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38" h="883">
                  <a:moveTo>
                    <a:pt x="378" y="44"/>
                  </a:moveTo>
                  <a:lnTo>
                    <a:pt x="432" y="21"/>
                  </a:lnTo>
                  <a:lnTo>
                    <a:pt x="447" y="86"/>
                  </a:lnTo>
                  <a:lnTo>
                    <a:pt x="467" y="109"/>
                  </a:lnTo>
                  <a:lnTo>
                    <a:pt x="485" y="86"/>
                  </a:lnTo>
                  <a:lnTo>
                    <a:pt x="485" y="131"/>
                  </a:lnTo>
                  <a:lnTo>
                    <a:pt x="520" y="177"/>
                  </a:lnTo>
                  <a:lnTo>
                    <a:pt x="503" y="575"/>
                  </a:lnTo>
                  <a:lnTo>
                    <a:pt x="538" y="575"/>
                  </a:lnTo>
                  <a:lnTo>
                    <a:pt x="503" y="640"/>
                  </a:lnTo>
                  <a:lnTo>
                    <a:pt x="503" y="795"/>
                  </a:lnTo>
                  <a:lnTo>
                    <a:pt x="520" y="818"/>
                  </a:lnTo>
                  <a:lnTo>
                    <a:pt x="485" y="883"/>
                  </a:lnTo>
                  <a:lnTo>
                    <a:pt x="36" y="883"/>
                  </a:lnTo>
                  <a:lnTo>
                    <a:pt x="53" y="353"/>
                  </a:lnTo>
                  <a:lnTo>
                    <a:pt x="53" y="309"/>
                  </a:lnTo>
                  <a:lnTo>
                    <a:pt x="18" y="286"/>
                  </a:lnTo>
                  <a:lnTo>
                    <a:pt x="0" y="286"/>
                  </a:lnTo>
                  <a:lnTo>
                    <a:pt x="18" y="199"/>
                  </a:lnTo>
                  <a:lnTo>
                    <a:pt x="36" y="155"/>
                  </a:lnTo>
                  <a:lnTo>
                    <a:pt x="0" y="86"/>
                  </a:lnTo>
                  <a:lnTo>
                    <a:pt x="89" y="44"/>
                  </a:lnTo>
                  <a:lnTo>
                    <a:pt x="215" y="21"/>
                  </a:lnTo>
                  <a:lnTo>
                    <a:pt x="268" y="0"/>
                  </a:lnTo>
                  <a:lnTo>
                    <a:pt x="359" y="0"/>
                  </a:lnTo>
                  <a:lnTo>
                    <a:pt x="378" y="44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Freeform 898"/>
            <p:cNvSpPr>
              <a:spLocks/>
            </p:cNvSpPr>
            <p:nvPr/>
          </p:nvSpPr>
          <p:spPr bwMode="auto">
            <a:xfrm>
              <a:off x="1588" y="1838"/>
              <a:ext cx="268" cy="442"/>
            </a:xfrm>
            <a:custGeom>
              <a:avLst/>
              <a:gdLst>
                <a:gd name="T0" fmla="*/ 94 w 538"/>
                <a:gd name="T1" fmla="*/ 11 h 883"/>
                <a:gd name="T2" fmla="*/ 107 w 538"/>
                <a:gd name="T3" fmla="*/ 6 h 883"/>
                <a:gd name="T4" fmla="*/ 111 w 538"/>
                <a:gd name="T5" fmla="*/ 22 h 883"/>
                <a:gd name="T6" fmla="*/ 116 w 538"/>
                <a:gd name="T7" fmla="*/ 28 h 883"/>
                <a:gd name="T8" fmla="*/ 121 w 538"/>
                <a:gd name="T9" fmla="*/ 22 h 883"/>
                <a:gd name="T10" fmla="*/ 121 w 538"/>
                <a:gd name="T11" fmla="*/ 33 h 883"/>
                <a:gd name="T12" fmla="*/ 129 w 538"/>
                <a:gd name="T13" fmla="*/ 45 h 883"/>
                <a:gd name="T14" fmla="*/ 125 w 538"/>
                <a:gd name="T15" fmla="*/ 144 h 883"/>
                <a:gd name="T16" fmla="*/ 134 w 538"/>
                <a:gd name="T17" fmla="*/ 144 h 883"/>
                <a:gd name="T18" fmla="*/ 125 w 538"/>
                <a:gd name="T19" fmla="*/ 160 h 883"/>
                <a:gd name="T20" fmla="*/ 125 w 538"/>
                <a:gd name="T21" fmla="*/ 199 h 883"/>
                <a:gd name="T22" fmla="*/ 129 w 538"/>
                <a:gd name="T23" fmla="*/ 205 h 883"/>
                <a:gd name="T24" fmla="*/ 121 w 538"/>
                <a:gd name="T25" fmla="*/ 221 h 883"/>
                <a:gd name="T26" fmla="*/ 9 w 538"/>
                <a:gd name="T27" fmla="*/ 221 h 883"/>
                <a:gd name="T28" fmla="*/ 13 w 538"/>
                <a:gd name="T29" fmla="*/ 89 h 883"/>
                <a:gd name="T30" fmla="*/ 13 w 538"/>
                <a:gd name="T31" fmla="*/ 78 h 883"/>
                <a:gd name="T32" fmla="*/ 4 w 538"/>
                <a:gd name="T33" fmla="*/ 72 h 883"/>
                <a:gd name="T34" fmla="*/ 0 w 538"/>
                <a:gd name="T35" fmla="*/ 72 h 883"/>
                <a:gd name="T36" fmla="*/ 4 w 538"/>
                <a:gd name="T37" fmla="*/ 50 h 883"/>
                <a:gd name="T38" fmla="*/ 9 w 538"/>
                <a:gd name="T39" fmla="*/ 39 h 883"/>
                <a:gd name="T40" fmla="*/ 0 w 538"/>
                <a:gd name="T41" fmla="*/ 22 h 883"/>
                <a:gd name="T42" fmla="*/ 22 w 538"/>
                <a:gd name="T43" fmla="*/ 11 h 883"/>
                <a:gd name="T44" fmla="*/ 53 w 538"/>
                <a:gd name="T45" fmla="*/ 6 h 883"/>
                <a:gd name="T46" fmla="*/ 67 w 538"/>
                <a:gd name="T47" fmla="*/ 0 h 883"/>
                <a:gd name="T48" fmla="*/ 89 w 538"/>
                <a:gd name="T49" fmla="*/ 0 h 883"/>
                <a:gd name="T50" fmla="*/ 94 w 538"/>
                <a:gd name="T51" fmla="*/ 11 h 8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38"/>
                <a:gd name="T79" fmla="*/ 0 h 883"/>
                <a:gd name="T80" fmla="*/ 538 w 538"/>
                <a:gd name="T81" fmla="*/ 883 h 8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38" h="883">
                  <a:moveTo>
                    <a:pt x="378" y="44"/>
                  </a:moveTo>
                  <a:lnTo>
                    <a:pt x="432" y="21"/>
                  </a:lnTo>
                  <a:lnTo>
                    <a:pt x="447" y="86"/>
                  </a:lnTo>
                  <a:lnTo>
                    <a:pt x="467" y="109"/>
                  </a:lnTo>
                  <a:lnTo>
                    <a:pt x="485" y="86"/>
                  </a:lnTo>
                  <a:lnTo>
                    <a:pt x="485" y="131"/>
                  </a:lnTo>
                  <a:lnTo>
                    <a:pt x="520" y="177"/>
                  </a:lnTo>
                  <a:lnTo>
                    <a:pt x="503" y="575"/>
                  </a:lnTo>
                  <a:lnTo>
                    <a:pt x="538" y="575"/>
                  </a:lnTo>
                  <a:lnTo>
                    <a:pt x="503" y="640"/>
                  </a:lnTo>
                  <a:lnTo>
                    <a:pt x="503" y="795"/>
                  </a:lnTo>
                  <a:lnTo>
                    <a:pt x="520" y="818"/>
                  </a:lnTo>
                  <a:lnTo>
                    <a:pt x="485" y="883"/>
                  </a:lnTo>
                  <a:lnTo>
                    <a:pt x="36" y="883"/>
                  </a:lnTo>
                  <a:lnTo>
                    <a:pt x="53" y="353"/>
                  </a:lnTo>
                  <a:lnTo>
                    <a:pt x="53" y="309"/>
                  </a:lnTo>
                  <a:lnTo>
                    <a:pt x="18" y="286"/>
                  </a:lnTo>
                  <a:lnTo>
                    <a:pt x="0" y="286"/>
                  </a:lnTo>
                  <a:lnTo>
                    <a:pt x="18" y="199"/>
                  </a:lnTo>
                  <a:lnTo>
                    <a:pt x="36" y="155"/>
                  </a:lnTo>
                  <a:lnTo>
                    <a:pt x="0" y="86"/>
                  </a:lnTo>
                  <a:lnTo>
                    <a:pt x="89" y="44"/>
                  </a:lnTo>
                  <a:lnTo>
                    <a:pt x="215" y="21"/>
                  </a:lnTo>
                  <a:lnTo>
                    <a:pt x="268" y="0"/>
                  </a:lnTo>
                  <a:lnTo>
                    <a:pt x="359" y="0"/>
                  </a:lnTo>
                  <a:lnTo>
                    <a:pt x="378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65" name="Freeform 900"/>
          <p:cNvSpPr>
            <a:spLocks/>
          </p:cNvSpPr>
          <p:nvPr/>
        </p:nvSpPr>
        <p:spPr bwMode="auto">
          <a:xfrm>
            <a:off x="1325563" y="2971800"/>
            <a:ext cx="400050" cy="665163"/>
          </a:xfrm>
          <a:custGeom>
            <a:avLst/>
            <a:gdLst>
              <a:gd name="T0" fmla="*/ 272807146 w 504"/>
              <a:gd name="T1" fmla="*/ 69138902 h 839"/>
              <a:gd name="T2" fmla="*/ 317539710 w 504"/>
              <a:gd name="T3" fmla="*/ 125707892 h 839"/>
              <a:gd name="T4" fmla="*/ 306199406 w 504"/>
              <a:gd name="T5" fmla="*/ 402265036 h 839"/>
              <a:gd name="T6" fmla="*/ 306199406 w 504"/>
              <a:gd name="T7" fmla="*/ 499688891 h 839"/>
              <a:gd name="T8" fmla="*/ 260206367 w 504"/>
              <a:gd name="T9" fmla="*/ 527344284 h 839"/>
              <a:gd name="T10" fmla="*/ 0 w 504"/>
              <a:gd name="T11" fmla="*/ 512888290 h 839"/>
              <a:gd name="T12" fmla="*/ 0 w 504"/>
              <a:gd name="T13" fmla="*/ 360152857 h 839"/>
              <a:gd name="T14" fmla="*/ 10710863 w 504"/>
              <a:gd name="T15" fmla="*/ 179762082 h 839"/>
              <a:gd name="T16" fmla="*/ 10710863 w 504"/>
              <a:gd name="T17" fmla="*/ 0 h 839"/>
              <a:gd name="T18" fmla="*/ 272807146 w 504"/>
              <a:gd name="T19" fmla="*/ 13199405 h 839"/>
              <a:gd name="T20" fmla="*/ 272807146 w 504"/>
              <a:gd name="T21" fmla="*/ 69138902 h 8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4"/>
              <a:gd name="T34" fmla="*/ 0 h 839"/>
              <a:gd name="T35" fmla="*/ 504 w 504"/>
              <a:gd name="T36" fmla="*/ 839 h 8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4" h="839">
                <a:moveTo>
                  <a:pt x="433" y="110"/>
                </a:moveTo>
                <a:lnTo>
                  <a:pt x="504" y="200"/>
                </a:lnTo>
                <a:lnTo>
                  <a:pt x="486" y="640"/>
                </a:lnTo>
                <a:lnTo>
                  <a:pt x="486" y="795"/>
                </a:lnTo>
                <a:lnTo>
                  <a:pt x="413" y="839"/>
                </a:lnTo>
                <a:lnTo>
                  <a:pt x="0" y="816"/>
                </a:lnTo>
                <a:lnTo>
                  <a:pt x="0" y="573"/>
                </a:lnTo>
                <a:lnTo>
                  <a:pt x="17" y="286"/>
                </a:lnTo>
                <a:lnTo>
                  <a:pt x="17" y="0"/>
                </a:lnTo>
                <a:lnTo>
                  <a:pt x="433" y="21"/>
                </a:lnTo>
                <a:lnTo>
                  <a:pt x="433" y="1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92" name="Group 903"/>
          <p:cNvGrpSpPr>
            <a:grpSpLocks/>
          </p:cNvGrpSpPr>
          <p:nvPr/>
        </p:nvGrpSpPr>
        <p:grpSpPr bwMode="auto">
          <a:xfrm>
            <a:off x="1325563" y="2971800"/>
            <a:ext cx="400050" cy="665163"/>
            <a:chOff x="835" y="1872"/>
            <a:chExt cx="252" cy="419"/>
          </a:xfrm>
        </p:grpSpPr>
        <p:sp>
          <p:nvSpPr>
            <p:cNvPr id="4500" name="Freeform 901"/>
            <p:cNvSpPr>
              <a:spLocks/>
            </p:cNvSpPr>
            <p:nvPr/>
          </p:nvSpPr>
          <p:spPr bwMode="auto">
            <a:xfrm>
              <a:off x="835" y="1872"/>
              <a:ext cx="252" cy="419"/>
            </a:xfrm>
            <a:custGeom>
              <a:avLst/>
              <a:gdLst>
                <a:gd name="T0" fmla="*/ 109 w 504"/>
                <a:gd name="T1" fmla="*/ 27 h 839"/>
                <a:gd name="T2" fmla="*/ 126 w 504"/>
                <a:gd name="T3" fmla="*/ 50 h 839"/>
                <a:gd name="T4" fmla="*/ 122 w 504"/>
                <a:gd name="T5" fmla="*/ 160 h 839"/>
                <a:gd name="T6" fmla="*/ 122 w 504"/>
                <a:gd name="T7" fmla="*/ 198 h 839"/>
                <a:gd name="T8" fmla="*/ 104 w 504"/>
                <a:gd name="T9" fmla="*/ 209 h 839"/>
                <a:gd name="T10" fmla="*/ 0 w 504"/>
                <a:gd name="T11" fmla="*/ 204 h 839"/>
                <a:gd name="T12" fmla="*/ 0 w 504"/>
                <a:gd name="T13" fmla="*/ 143 h 839"/>
                <a:gd name="T14" fmla="*/ 5 w 504"/>
                <a:gd name="T15" fmla="*/ 71 h 839"/>
                <a:gd name="T16" fmla="*/ 5 w 504"/>
                <a:gd name="T17" fmla="*/ 0 h 839"/>
                <a:gd name="T18" fmla="*/ 109 w 504"/>
                <a:gd name="T19" fmla="*/ 5 h 839"/>
                <a:gd name="T20" fmla="*/ 109 w 504"/>
                <a:gd name="T21" fmla="*/ 27 h 8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4"/>
                <a:gd name="T34" fmla="*/ 0 h 839"/>
                <a:gd name="T35" fmla="*/ 504 w 504"/>
                <a:gd name="T36" fmla="*/ 839 h 8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4" h="839">
                  <a:moveTo>
                    <a:pt x="433" y="110"/>
                  </a:moveTo>
                  <a:lnTo>
                    <a:pt x="504" y="200"/>
                  </a:lnTo>
                  <a:lnTo>
                    <a:pt x="486" y="640"/>
                  </a:lnTo>
                  <a:lnTo>
                    <a:pt x="486" y="795"/>
                  </a:lnTo>
                  <a:lnTo>
                    <a:pt x="413" y="839"/>
                  </a:lnTo>
                  <a:lnTo>
                    <a:pt x="0" y="816"/>
                  </a:lnTo>
                  <a:lnTo>
                    <a:pt x="0" y="573"/>
                  </a:lnTo>
                  <a:lnTo>
                    <a:pt x="17" y="286"/>
                  </a:lnTo>
                  <a:lnTo>
                    <a:pt x="17" y="0"/>
                  </a:lnTo>
                  <a:lnTo>
                    <a:pt x="433" y="21"/>
                  </a:lnTo>
                  <a:lnTo>
                    <a:pt x="433" y="110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" name="Freeform 902"/>
            <p:cNvSpPr>
              <a:spLocks/>
            </p:cNvSpPr>
            <p:nvPr/>
          </p:nvSpPr>
          <p:spPr bwMode="auto">
            <a:xfrm>
              <a:off x="835" y="1872"/>
              <a:ext cx="252" cy="419"/>
            </a:xfrm>
            <a:custGeom>
              <a:avLst/>
              <a:gdLst>
                <a:gd name="T0" fmla="*/ 109 w 504"/>
                <a:gd name="T1" fmla="*/ 27 h 839"/>
                <a:gd name="T2" fmla="*/ 126 w 504"/>
                <a:gd name="T3" fmla="*/ 50 h 839"/>
                <a:gd name="T4" fmla="*/ 122 w 504"/>
                <a:gd name="T5" fmla="*/ 160 h 839"/>
                <a:gd name="T6" fmla="*/ 122 w 504"/>
                <a:gd name="T7" fmla="*/ 198 h 839"/>
                <a:gd name="T8" fmla="*/ 104 w 504"/>
                <a:gd name="T9" fmla="*/ 209 h 839"/>
                <a:gd name="T10" fmla="*/ 0 w 504"/>
                <a:gd name="T11" fmla="*/ 204 h 839"/>
                <a:gd name="T12" fmla="*/ 0 w 504"/>
                <a:gd name="T13" fmla="*/ 143 h 839"/>
                <a:gd name="T14" fmla="*/ 5 w 504"/>
                <a:gd name="T15" fmla="*/ 71 h 839"/>
                <a:gd name="T16" fmla="*/ 5 w 504"/>
                <a:gd name="T17" fmla="*/ 0 h 839"/>
                <a:gd name="T18" fmla="*/ 109 w 504"/>
                <a:gd name="T19" fmla="*/ 5 h 839"/>
                <a:gd name="T20" fmla="*/ 109 w 504"/>
                <a:gd name="T21" fmla="*/ 27 h 8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4"/>
                <a:gd name="T34" fmla="*/ 0 h 839"/>
                <a:gd name="T35" fmla="*/ 504 w 504"/>
                <a:gd name="T36" fmla="*/ 839 h 8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4" h="839">
                  <a:moveTo>
                    <a:pt x="433" y="110"/>
                  </a:moveTo>
                  <a:lnTo>
                    <a:pt x="504" y="200"/>
                  </a:lnTo>
                  <a:lnTo>
                    <a:pt x="486" y="640"/>
                  </a:lnTo>
                  <a:lnTo>
                    <a:pt x="486" y="795"/>
                  </a:lnTo>
                  <a:lnTo>
                    <a:pt x="413" y="839"/>
                  </a:lnTo>
                  <a:lnTo>
                    <a:pt x="0" y="816"/>
                  </a:lnTo>
                  <a:lnTo>
                    <a:pt x="0" y="573"/>
                  </a:lnTo>
                  <a:lnTo>
                    <a:pt x="17" y="286"/>
                  </a:lnTo>
                  <a:lnTo>
                    <a:pt x="17" y="0"/>
                  </a:lnTo>
                  <a:lnTo>
                    <a:pt x="433" y="21"/>
                  </a:lnTo>
                  <a:lnTo>
                    <a:pt x="433" y="1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67" name="Freeform 904"/>
          <p:cNvSpPr>
            <a:spLocks/>
          </p:cNvSpPr>
          <p:nvPr/>
        </p:nvSpPr>
        <p:spPr bwMode="auto">
          <a:xfrm>
            <a:off x="2935288" y="2971800"/>
            <a:ext cx="368300" cy="665163"/>
          </a:xfrm>
          <a:custGeom>
            <a:avLst/>
            <a:gdLst>
              <a:gd name="T0" fmla="*/ 245914340 w 465"/>
              <a:gd name="T1" fmla="*/ 13199405 h 839"/>
              <a:gd name="T2" fmla="*/ 269753245 w 465"/>
              <a:gd name="T3" fmla="*/ 13199405 h 839"/>
              <a:gd name="T4" fmla="*/ 291709463 w 465"/>
              <a:gd name="T5" fmla="*/ 27655405 h 839"/>
              <a:gd name="T6" fmla="*/ 291709463 w 465"/>
              <a:gd name="T7" fmla="*/ 166562683 h 839"/>
              <a:gd name="T8" fmla="*/ 269753245 w 465"/>
              <a:gd name="T9" fmla="*/ 179762082 h 839"/>
              <a:gd name="T10" fmla="*/ 258461091 w 465"/>
              <a:gd name="T11" fmla="*/ 208674911 h 839"/>
              <a:gd name="T12" fmla="*/ 258461091 w 465"/>
              <a:gd name="T13" fmla="*/ 236331096 h 839"/>
              <a:gd name="T14" fmla="*/ 291709463 w 465"/>
              <a:gd name="T15" fmla="*/ 249529702 h 839"/>
              <a:gd name="T16" fmla="*/ 279162713 w 465"/>
              <a:gd name="T17" fmla="*/ 485232105 h 839"/>
              <a:gd name="T18" fmla="*/ 279162713 w 465"/>
              <a:gd name="T19" fmla="*/ 512888290 h 839"/>
              <a:gd name="T20" fmla="*/ 0 w 465"/>
              <a:gd name="T21" fmla="*/ 527344284 h 839"/>
              <a:gd name="T22" fmla="*/ 22584315 w 465"/>
              <a:gd name="T23" fmla="*/ 485232105 h 839"/>
              <a:gd name="T24" fmla="*/ 22584315 w 465"/>
              <a:gd name="T25" fmla="*/ 457576713 h 839"/>
              <a:gd name="T26" fmla="*/ 11292157 w 465"/>
              <a:gd name="T27" fmla="*/ 443119926 h 839"/>
              <a:gd name="T28" fmla="*/ 11292157 w 465"/>
              <a:gd name="T29" fmla="*/ 360152857 h 839"/>
              <a:gd name="T30" fmla="*/ 33248385 w 465"/>
              <a:gd name="T31" fmla="*/ 332497465 h 839"/>
              <a:gd name="T32" fmla="*/ 22584315 w 465"/>
              <a:gd name="T33" fmla="*/ 304841280 h 839"/>
              <a:gd name="T34" fmla="*/ 22584315 w 465"/>
              <a:gd name="T35" fmla="*/ 69138902 h 839"/>
              <a:gd name="T36" fmla="*/ 55832706 w 465"/>
              <a:gd name="T37" fmla="*/ 55311602 h 839"/>
              <a:gd name="T38" fmla="*/ 68379456 w 465"/>
              <a:gd name="T39" fmla="*/ 27655405 h 839"/>
              <a:gd name="T40" fmla="*/ 123584072 w 465"/>
              <a:gd name="T41" fmla="*/ 27655405 h 839"/>
              <a:gd name="T42" fmla="*/ 146168381 w 465"/>
              <a:gd name="T43" fmla="*/ 0 h 839"/>
              <a:gd name="T44" fmla="*/ 156833237 w 465"/>
              <a:gd name="T45" fmla="*/ 0 h 839"/>
              <a:gd name="T46" fmla="*/ 235876782 w 465"/>
              <a:gd name="T47" fmla="*/ 13199405 h 839"/>
              <a:gd name="T48" fmla="*/ 245914340 w 465"/>
              <a:gd name="T49" fmla="*/ 13199405 h 83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5"/>
              <a:gd name="T76" fmla="*/ 0 h 839"/>
              <a:gd name="T77" fmla="*/ 465 w 465"/>
              <a:gd name="T78" fmla="*/ 839 h 83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5" h="839">
                <a:moveTo>
                  <a:pt x="392" y="21"/>
                </a:moveTo>
                <a:lnTo>
                  <a:pt x="430" y="21"/>
                </a:lnTo>
                <a:lnTo>
                  <a:pt x="465" y="44"/>
                </a:lnTo>
                <a:lnTo>
                  <a:pt x="465" y="265"/>
                </a:lnTo>
                <a:lnTo>
                  <a:pt x="430" y="286"/>
                </a:lnTo>
                <a:lnTo>
                  <a:pt x="412" y="332"/>
                </a:lnTo>
                <a:lnTo>
                  <a:pt x="412" y="376"/>
                </a:lnTo>
                <a:lnTo>
                  <a:pt x="465" y="397"/>
                </a:lnTo>
                <a:lnTo>
                  <a:pt x="445" y="772"/>
                </a:lnTo>
                <a:lnTo>
                  <a:pt x="445" y="816"/>
                </a:lnTo>
                <a:lnTo>
                  <a:pt x="0" y="839"/>
                </a:lnTo>
                <a:lnTo>
                  <a:pt x="36" y="772"/>
                </a:lnTo>
                <a:lnTo>
                  <a:pt x="36" y="728"/>
                </a:lnTo>
                <a:lnTo>
                  <a:pt x="18" y="705"/>
                </a:lnTo>
                <a:lnTo>
                  <a:pt x="18" y="573"/>
                </a:lnTo>
                <a:lnTo>
                  <a:pt x="53" y="529"/>
                </a:lnTo>
                <a:lnTo>
                  <a:pt x="36" y="485"/>
                </a:lnTo>
                <a:lnTo>
                  <a:pt x="36" y="110"/>
                </a:lnTo>
                <a:lnTo>
                  <a:pt x="89" y="88"/>
                </a:lnTo>
                <a:lnTo>
                  <a:pt x="109" y="44"/>
                </a:lnTo>
                <a:lnTo>
                  <a:pt x="197" y="44"/>
                </a:lnTo>
                <a:lnTo>
                  <a:pt x="233" y="0"/>
                </a:lnTo>
                <a:lnTo>
                  <a:pt x="250" y="0"/>
                </a:lnTo>
                <a:lnTo>
                  <a:pt x="376" y="21"/>
                </a:lnTo>
                <a:lnTo>
                  <a:pt x="392" y="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94" name="Group 907"/>
          <p:cNvGrpSpPr>
            <a:grpSpLocks/>
          </p:cNvGrpSpPr>
          <p:nvPr/>
        </p:nvGrpSpPr>
        <p:grpSpPr bwMode="auto">
          <a:xfrm>
            <a:off x="2935288" y="2971800"/>
            <a:ext cx="368300" cy="665163"/>
            <a:chOff x="1849" y="1872"/>
            <a:chExt cx="232" cy="419"/>
          </a:xfrm>
        </p:grpSpPr>
        <p:sp>
          <p:nvSpPr>
            <p:cNvPr id="4498" name="Freeform 905"/>
            <p:cNvSpPr>
              <a:spLocks/>
            </p:cNvSpPr>
            <p:nvPr/>
          </p:nvSpPr>
          <p:spPr bwMode="auto">
            <a:xfrm>
              <a:off x="1849" y="1872"/>
              <a:ext cx="232" cy="419"/>
            </a:xfrm>
            <a:custGeom>
              <a:avLst/>
              <a:gdLst>
                <a:gd name="T0" fmla="*/ 98 w 465"/>
                <a:gd name="T1" fmla="*/ 5 h 839"/>
                <a:gd name="T2" fmla="*/ 107 w 465"/>
                <a:gd name="T3" fmla="*/ 5 h 839"/>
                <a:gd name="T4" fmla="*/ 116 w 465"/>
                <a:gd name="T5" fmla="*/ 11 h 839"/>
                <a:gd name="T6" fmla="*/ 116 w 465"/>
                <a:gd name="T7" fmla="*/ 66 h 839"/>
                <a:gd name="T8" fmla="*/ 107 w 465"/>
                <a:gd name="T9" fmla="*/ 71 h 839"/>
                <a:gd name="T10" fmla="*/ 103 w 465"/>
                <a:gd name="T11" fmla="*/ 83 h 839"/>
                <a:gd name="T12" fmla="*/ 103 w 465"/>
                <a:gd name="T13" fmla="*/ 94 h 839"/>
                <a:gd name="T14" fmla="*/ 116 w 465"/>
                <a:gd name="T15" fmla="*/ 99 h 839"/>
                <a:gd name="T16" fmla="*/ 111 w 465"/>
                <a:gd name="T17" fmla="*/ 193 h 839"/>
                <a:gd name="T18" fmla="*/ 111 w 465"/>
                <a:gd name="T19" fmla="*/ 204 h 839"/>
                <a:gd name="T20" fmla="*/ 0 w 465"/>
                <a:gd name="T21" fmla="*/ 209 h 839"/>
                <a:gd name="T22" fmla="*/ 9 w 465"/>
                <a:gd name="T23" fmla="*/ 193 h 839"/>
                <a:gd name="T24" fmla="*/ 9 w 465"/>
                <a:gd name="T25" fmla="*/ 182 h 839"/>
                <a:gd name="T26" fmla="*/ 4 w 465"/>
                <a:gd name="T27" fmla="*/ 176 h 839"/>
                <a:gd name="T28" fmla="*/ 4 w 465"/>
                <a:gd name="T29" fmla="*/ 143 h 839"/>
                <a:gd name="T30" fmla="*/ 13 w 465"/>
                <a:gd name="T31" fmla="*/ 132 h 839"/>
                <a:gd name="T32" fmla="*/ 9 w 465"/>
                <a:gd name="T33" fmla="*/ 121 h 839"/>
                <a:gd name="T34" fmla="*/ 9 w 465"/>
                <a:gd name="T35" fmla="*/ 27 h 839"/>
                <a:gd name="T36" fmla="*/ 22 w 465"/>
                <a:gd name="T37" fmla="*/ 22 h 839"/>
                <a:gd name="T38" fmla="*/ 27 w 465"/>
                <a:gd name="T39" fmla="*/ 11 h 839"/>
                <a:gd name="T40" fmla="*/ 49 w 465"/>
                <a:gd name="T41" fmla="*/ 11 h 839"/>
                <a:gd name="T42" fmla="*/ 58 w 465"/>
                <a:gd name="T43" fmla="*/ 0 h 839"/>
                <a:gd name="T44" fmla="*/ 62 w 465"/>
                <a:gd name="T45" fmla="*/ 0 h 839"/>
                <a:gd name="T46" fmla="*/ 94 w 465"/>
                <a:gd name="T47" fmla="*/ 5 h 839"/>
                <a:gd name="T48" fmla="*/ 98 w 465"/>
                <a:gd name="T49" fmla="*/ 5 h 8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5"/>
                <a:gd name="T76" fmla="*/ 0 h 839"/>
                <a:gd name="T77" fmla="*/ 465 w 465"/>
                <a:gd name="T78" fmla="*/ 839 h 8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5" h="839">
                  <a:moveTo>
                    <a:pt x="392" y="21"/>
                  </a:moveTo>
                  <a:lnTo>
                    <a:pt x="430" y="21"/>
                  </a:lnTo>
                  <a:lnTo>
                    <a:pt x="465" y="44"/>
                  </a:lnTo>
                  <a:lnTo>
                    <a:pt x="465" y="265"/>
                  </a:lnTo>
                  <a:lnTo>
                    <a:pt x="430" y="286"/>
                  </a:lnTo>
                  <a:lnTo>
                    <a:pt x="412" y="332"/>
                  </a:lnTo>
                  <a:lnTo>
                    <a:pt x="412" y="376"/>
                  </a:lnTo>
                  <a:lnTo>
                    <a:pt x="465" y="397"/>
                  </a:lnTo>
                  <a:lnTo>
                    <a:pt x="445" y="772"/>
                  </a:lnTo>
                  <a:lnTo>
                    <a:pt x="445" y="816"/>
                  </a:lnTo>
                  <a:lnTo>
                    <a:pt x="0" y="839"/>
                  </a:lnTo>
                  <a:lnTo>
                    <a:pt x="36" y="772"/>
                  </a:lnTo>
                  <a:lnTo>
                    <a:pt x="36" y="728"/>
                  </a:lnTo>
                  <a:lnTo>
                    <a:pt x="18" y="705"/>
                  </a:lnTo>
                  <a:lnTo>
                    <a:pt x="18" y="573"/>
                  </a:lnTo>
                  <a:lnTo>
                    <a:pt x="53" y="529"/>
                  </a:lnTo>
                  <a:lnTo>
                    <a:pt x="36" y="485"/>
                  </a:lnTo>
                  <a:lnTo>
                    <a:pt x="36" y="110"/>
                  </a:lnTo>
                  <a:lnTo>
                    <a:pt x="89" y="88"/>
                  </a:lnTo>
                  <a:lnTo>
                    <a:pt x="109" y="44"/>
                  </a:lnTo>
                  <a:lnTo>
                    <a:pt x="197" y="44"/>
                  </a:lnTo>
                  <a:lnTo>
                    <a:pt x="233" y="0"/>
                  </a:lnTo>
                  <a:lnTo>
                    <a:pt x="250" y="0"/>
                  </a:lnTo>
                  <a:lnTo>
                    <a:pt x="376" y="21"/>
                  </a:lnTo>
                  <a:lnTo>
                    <a:pt x="392" y="21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" name="Freeform 906"/>
            <p:cNvSpPr>
              <a:spLocks/>
            </p:cNvSpPr>
            <p:nvPr/>
          </p:nvSpPr>
          <p:spPr bwMode="auto">
            <a:xfrm>
              <a:off x="1849" y="1872"/>
              <a:ext cx="232" cy="419"/>
            </a:xfrm>
            <a:custGeom>
              <a:avLst/>
              <a:gdLst>
                <a:gd name="T0" fmla="*/ 98 w 465"/>
                <a:gd name="T1" fmla="*/ 5 h 839"/>
                <a:gd name="T2" fmla="*/ 107 w 465"/>
                <a:gd name="T3" fmla="*/ 5 h 839"/>
                <a:gd name="T4" fmla="*/ 116 w 465"/>
                <a:gd name="T5" fmla="*/ 11 h 839"/>
                <a:gd name="T6" fmla="*/ 116 w 465"/>
                <a:gd name="T7" fmla="*/ 66 h 839"/>
                <a:gd name="T8" fmla="*/ 107 w 465"/>
                <a:gd name="T9" fmla="*/ 71 h 839"/>
                <a:gd name="T10" fmla="*/ 103 w 465"/>
                <a:gd name="T11" fmla="*/ 83 h 839"/>
                <a:gd name="T12" fmla="*/ 103 w 465"/>
                <a:gd name="T13" fmla="*/ 94 h 839"/>
                <a:gd name="T14" fmla="*/ 116 w 465"/>
                <a:gd name="T15" fmla="*/ 99 h 839"/>
                <a:gd name="T16" fmla="*/ 111 w 465"/>
                <a:gd name="T17" fmla="*/ 193 h 839"/>
                <a:gd name="T18" fmla="*/ 111 w 465"/>
                <a:gd name="T19" fmla="*/ 204 h 839"/>
                <a:gd name="T20" fmla="*/ 0 w 465"/>
                <a:gd name="T21" fmla="*/ 209 h 839"/>
                <a:gd name="T22" fmla="*/ 9 w 465"/>
                <a:gd name="T23" fmla="*/ 193 h 839"/>
                <a:gd name="T24" fmla="*/ 9 w 465"/>
                <a:gd name="T25" fmla="*/ 182 h 839"/>
                <a:gd name="T26" fmla="*/ 4 w 465"/>
                <a:gd name="T27" fmla="*/ 176 h 839"/>
                <a:gd name="T28" fmla="*/ 4 w 465"/>
                <a:gd name="T29" fmla="*/ 143 h 839"/>
                <a:gd name="T30" fmla="*/ 13 w 465"/>
                <a:gd name="T31" fmla="*/ 132 h 839"/>
                <a:gd name="T32" fmla="*/ 9 w 465"/>
                <a:gd name="T33" fmla="*/ 121 h 839"/>
                <a:gd name="T34" fmla="*/ 9 w 465"/>
                <a:gd name="T35" fmla="*/ 27 h 839"/>
                <a:gd name="T36" fmla="*/ 22 w 465"/>
                <a:gd name="T37" fmla="*/ 22 h 839"/>
                <a:gd name="T38" fmla="*/ 27 w 465"/>
                <a:gd name="T39" fmla="*/ 11 h 839"/>
                <a:gd name="T40" fmla="*/ 49 w 465"/>
                <a:gd name="T41" fmla="*/ 11 h 839"/>
                <a:gd name="T42" fmla="*/ 58 w 465"/>
                <a:gd name="T43" fmla="*/ 0 h 839"/>
                <a:gd name="T44" fmla="*/ 62 w 465"/>
                <a:gd name="T45" fmla="*/ 0 h 839"/>
                <a:gd name="T46" fmla="*/ 94 w 465"/>
                <a:gd name="T47" fmla="*/ 5 h 839"/>
                <a:gd name="T48" fmla="*/ 98 w 465"/>
                <a:gd name="T49" fmla="*/ 5 h 8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5"/>
                <a:gd name="T76" fmla="*/ 0 h 839"/>
                <a:gd name="T77" fmla="*/ 465 w 465"/>
                <a:gd name="T78" fmla="*/ 839 h 8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5" h="839">
                  <a:moveTo>
                    <a:pt x="392" y="21"/>
                  </a:moveTo>
                  <a:lnTo>
                    <a:pt x="430" y="21"/>
                  </a:lnTo>
                  <a:lnTo>
                    <a:pt x="465" y="44"/>
                  </a:lnTo>
                  <a:lnTo>
                    <a:pt x="465" y="265"/>
                  </a:lnTo>
                  <a:lnTo>
                    <a:pt x="430" y="286"/>
                  </a:lnTo>
                  <a:lnTo>
                    <a:pt x="412" y="332"/>
                  </a:lnTo>
                  <a:lnTo>
                    <a:pt x="412" y="376"/>
                  </a:lnTo>
                  <a:lnTo>
                    <a:pt x="465" y="397"/>
                  </a:lnTo>
                  <a:lnTo>
                    <a:pt x="445" y="772"/>
                  </a:lnTo>
                  <a:lnTo>
                    <a:pt x="445" y="816"/>
                  </a:lnTo>
                  <a:lnTo>
                    <a:pt x="0" y="839"/>
                  </a:lnTo>
                  <a:lnTo>
                    <a:pt x="36" y="772"/>
                  </a:lnTo>
                  <a:lnTo>
                    <a:pt x="36" y="728"/>
                  </a:lnTo>
                  <a:lnTo>
                    <a:pt x="18" y="705"/>
                  </a:lnTo>
                  <a:lnTo>
                    <a:pt x="18" y="573"/>
                  </a:lnTo>
                  <a:lnTo>
                    <a:pt x="53" y="529"/>
                  </a:lnTo>
                  <a:lnTo>
                    <a:pt x="36" y="485"/>
                  </a:lnTo>
                  <a:lnTo>
                    <a:pt x="36" y="110"/>
                  </a:lnTo>
                  <a:lnTo>
                    <a:pt x="89" y="88"/>
                  </a:lnTo>
                  <a:lnTo>
                    <a:pt x="109" y="44"/>
                  </a:lnTo>
                  <a:lnTo>
                    <a:pt x="197" y="44"/>
                  </a:lnTo>
                  <a:lnTo>
                    <a:pt x="233" y="0"/>
                  </a:lnTo>
                  <a:lnTo>
                    <a:pt x="250" y="0"/>
                  </a:lnTo>
                  <a:lnTo>
                    <a:pt x="376" y="21"/>
                  </a:lnTo>
                  <a:lnTo>
                    <a:pt x="392" y="2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69" name="Freeform 908"/>
          <p:cNvSpPr>
            <a:spLocks/>
          </p:cNvSpPr>
          <p:nvPr/>
        </p:nvSpPr>
        <p:spPr bwMode="auto">
          <a:xfrm>
            <a:off x="5097463" y="2986088"/>
            <a:ext cx="471487" cy="666750"/>
          </a:xfrm>
          <a:custGeom>
            <a:avLst/>
            <a:gdLst>
              <a:gd name="T0" fmla="*/ 250337331 w 593"/>
              <a:gd name="T1" fmla="*/ 14525457 h 839"/>
              <a:gd name="T2" fmla="*/ 261715826 w 593"/>
              <a:gd name="T3" fmla="*/ 28419130 h 839"/>
              <a:gd name="T4" fmla="*/ 295220808 w 593"/>
              <a:gd name="T5" fmla="*/ 28419130 h 839"/>
              <a:gd name="T6" fmla="*/ 307232192 w 593"/>
              <a:gd name="T7" fmla="*/ 85258173 h 839"/>
              <a:gd name="T8" fmla="*/ 329989978 w 593"/>
              <a:gd name="T9" fmla="*/ 97257285 h 839"/>
              <a:gd name="T10" fmla="*/ 341368473 w 593"/>
              <a:gd name="T11" fmla="*/ 97257285 h 839"/>
              <a:gd name="T12" fmla="*/ 352115669 w 593"/>
              <a:gd name="T13" fmla="*/ 154096340 h 839"/>
              <a:gd name="T14" fmla="*/ 363494164 w 593"/>
              <a:gd name="T15" fmla="*/ 181883675 h 839"/>
              <a:gd name="T16" fmla="*/ 341368473 w 593"/>
              <a:gd name="T17" fmla="*/ 224197304 h 839"/>
              <a:gd name="T18" fmla="*/ 341368473 w 593"/>
              <a:gd name="T19" fmla="*/ 279772768 h 839"/>
              <a:gd name="T20" fmla="*/ 307232192 w 593"/>
              <a:gd name="T21" fmla="*/ 308823669 h 839"/>
              <a:gd name="T22" fmla="*/ 307232192 w 593"/>
              <a:gd name="T23" fmla="*/ 349874477 h 839"/>
              <a:gd name="T24" fmla="*/ 317346499 w 593"/>
              <a:gd name="T25" fmla="*/ 377661812 h 839"/>
              <a:gd name="T26" fmla="*/ 317346499 w 593"/>
              <a:gd name="T27" fmla="*/ 418712719 h 839"/>
              <a:gd name="T28" fmla="*/ 329989978 w 593"/>
              <a:gd name="T29" fmla="*/ 433238170 h 839"/>
              <a:gd name="T30" fmla="*/ 341368473 w 593"/>
              <a:gd name="T31" fmla="*/ 461025504 h 839"/>
              <a:gd name="T32" fmla="*/ 363494164 w 593"/>
              <a:gd name="T33" fmla="*/ 474288183 h 839"/>
              <a:gd name="T34" fmla="*/ 374873455 w 593"/>
              <a:gd name="T35" fmla="*/ 516600968 h 839"/>
              <a:gd name="T36" fmla="*/ 363494164 w 593"/>
              <a:gd name="T37" fmla="*/ 529863647 h 839"/>
              <a:gd name="T38" fmla="*/ 0 w 593"/>
              <a:gd name="T39" fmla="*/ 529863647 h 839"/>
              <a:gd name="T40" fmla="*/ 34769183 w 593"/>
              <a:gd name="T41" fmla="*/ 516600968 h 839"/>
              <a:gd name="T42" fmla="*/ 46147678 w 593"/>
              <a:gd name="T43" fmla="*/ 474288183 h 839"/>
              <a:gd name="T44" fmla="*/ 68273382 w 593"/>
              <a:gd name="T45" fmla="*/ 433238170 h 839"/>
              <a:gd name="T46" fmla="*/ 68273382 w 593"/>
              <a:gd name="T47" fmla="*/ 418712719 h 839"/>
              <a:gd name="T48" fmla="*/ 34769183 w 593"/>
              <a:gd name="T49" fmla="*/ 390924491 h 839"/>
              <a:gd name="T50" fmla="*/ 34769183 w 593"/>
              <a:gd name="T51" fmla="*/ 349874477 h 839"/>
              <a:gd name="T52" fmla="*/ 113157678 w 593"/>
              <a:gd name="T53" fmla="*/ 209671854 h 839"/>
              <a:gd name="T54" fmla="*/ 125800362 w 593"/>
              <a:gd name="T55" fmla="*/ 168621791 h 839"/>
              <a:gd name="T56" fmla="*/ 137179653 w 593"/>
              <a:gd name="T57" fmla="*/ 154096340 h 839"/>
              <a:gd name="T58" fmla="*/ 192810325 w 593"/>
              <a:gd name="T59" fmla="*/ 14525457 h 839"/>
              <a:gd name="T60" fmla="*/ 216832349 w 593"/>
              <a:gd name="T61" fmla="*/ 0 h 839"/>
              <a:gd name="T62" fmla="*/ 238958041 w 593"/>
              <a:gd name="T63" fmla="*/ 0 h 839"/>
              <a:gd name="T64" fmla="*/ 250337331 w 593"/>
              <a:gd name="T65" fmla="*/ 14525457 h 8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3"/>
              <a:gd name="T100" fmla="*/ 0 h 839"/>
              <a:gd name="T101" fmla="*/ 593 w 593"/>
              <a:gd name="T102" fmla="*/ 839 h 8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3" h="839">
                <a:moveTo>
                  <a:pt x="396" y="23"/>
                </a:moveTo>
                <a:lnTo>
                  <a:pt x="414" y="45"/>
                </a:lnTo>
                <a:lnTo>
                  <a:pt x="467" y="45"/>
                </a:lnTo>
                <a:lnTo>
                  <a:pt x="486" y="135"/>
                </a:lnTo>
                <a:lnTo>
                  <a:pt x="522" y="154"/>
                </a:lnTo>
                <a:lnTo>
                  <a:pt x="540" y="154"/>
                </a:lnTo>
                <a:lnTo>
                  <a:pt x="557" y="244"/>
                </a:lnTo>
                <a:lnTo>
                  <a:pt x="575" y="288"/>
                </a:lnTo>
                <a:lnTo>
                  <a:pt x="540" y="355"/>
                </a:lnTo>
                <a:lnTo>
                  <a:pt x="540" y="443"/>
                </a:lnTo>
                <a:lnTo>
                  <a:pt x="486" y="489"/>
                </a:lnTo>
                <a:lnTo>
                  <a:pt x="486" y="554"/>
                </a:lnTo>
                <a:lnTo>
                  <a:pt x="502" y="598"/>
                </a:lnTo>
                <a:lnTo>
                  <a:pt x="502" y="663"/>
                </a:lnTo>
                <a:lnTo>
                  <a:pt x="522" y="686"/>
                </a:lnTo>
                <a:lnTo>
                  <a:pt x="540" y="730"/>
                </a:lnTo>
                <a:lnTo>
                  <a:pt x="575" y="751"/>
                </a:lnTo>
                <a:lnTo>
                  <a:pt x="593" y="818"/>
                </a:lnTo>
                <a:lnTo>
                  <a:pt x="575" y="839"/>
                </a:lnTo>
                <a:lnTo>
                  <a:pt x="0" y="839"/>
                </a:lnTo>
                <a:lnTo>
                  <a:pt x="55" y="818"/>
                </a:lnTo>
                <a:lnTo>
                  <a:pt x="73" y="751"/>
                </a:lnTo>
                <a:lnTo>
                  <a:pt x="108" y="686"/>
                </a:lnTo>
                <a:lnTo>
                  <a:pt x="108" y="663"/>
                </a:lnTo>
                <a:lnTo>
                  <a:pt x="55" y="619"/>
                </a:lnTo>
                <a:lnTo>
                  <a:pt x="55" y="554"/>
                </a:lnTo>
                <a:lnTo>
                  <a:pt x="179" y="332"/>
                </a:lnTo>
                <a:lnTo>
                  <a:pt x="199" y="267"/>
                </a:lnTo>
                <a:lnTo>
                  <a:pt x="217" y="244"/>
                </a:lnTo>
                <a:lnTo>
                  <a:pt x="305" y="23"/>
                </a:lnTo>
                <a:lnTo>
                  <a:pt x="343" y="0"/>
                </a:lnTo>
                <a:lnTo>
                  <a:pt x="378" y="0"/>
                </a:lnTo>
                <a:lnTo>
                  <a:pt x="396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96" name="Group 911"/>
          <p:cNvGrpSpPr>
            <a:grpSpLocks/>
          </p:cNvGrpSpPr>
          <p:nvPr/>
        </p:nvGrpSpPr>
        <p:grpSpPr bwMode="auto">
          <a:xfrm>
            <a:off x="5097463" y="2986088"/>
            <a:ext cx="471487" cy="666750"/>
            <a:chOff x="3211" y="1881"/>
            <a:chExt cx="297" cy="420"/>
          </a:xfrm>
        </p:grpSpPr>
        <p:sp>
          <p:nvSpPr>
            <p:cNvPr id="4496" name="Freeform 909"/>
            <p:cNvSpPr>
              <a:spLocks/>
            </p:cNvSpPr>
            <p:nvPr/>
          </p:nvSpPr>
          <p:spPr bwMode="auto">
            <a:xfrm>
              <a:off x="3211" y="1881"/>
              <a:ext cx="297" cy="420"/>
            </a:xfrm>
            <a:custGeom>
              <a:avLst/>
              <a:gdLst>
                <a:gd name="T0" fmla="*/ 99 w 593"/>
                <a:gd name="T1" fmla="*/ 6 h 839"/>
                <a:gd name="T2" fmla="*/ 104 w 593"/>
                <a:gd name="T3" fmla="*/ 12 h 839"/>
                <a:gd name="T4" fmla="*/ 117 w 593"/>
                <a:gd name="T5" fmla="*/ 12 h 839"/>
                <a:gd name="T6" fmla="*/ 122 w 593"/>
                <a:gd name="T7" fmla="*/ 34 h 839"/>
                <a:gd name="T8" fmla="*/ 131 w 593"/>
                <a:gd name="T9" fmla="*/ 39 h 839"/>
                <a:gd name="T10" fmla="*/ 135 w 593"/>
                <a:gd name="T11" fmla="*/ 39 h 839"/>
                <a:gd name="T12" fmla="*/ 140 w 593"/>
                <a:gd name="T13" fmla="*/ 61 h 839"/>
                <a:gd name="T14" fmla="*/ 144 w 593"/>
                <a:gd name="T15" fmla="*/ 72 h 839"/>
                <a:gd name="T16" fmla="*/ 135 w 593"/>
                <a:gd name="T17" fmla="*/ 89 h 839"/>
                <a:gd name="T18" fmla="*/ 135 w 593"/>
                <a:gd name="T19" fmla="*/ 111 h 839"/>
                <a:gd name="T20" fmla="*/ 122 w 593"/>
                <a:gd name="T21" fmla="*/ 123 h 839"/>
                <a:gd name="T22" fmla="*/ 122 w 593"/>
                <a:gd name="T23" fmla="*/ 139 h 839"/>
                <a:gd name="T24" fmla="*/ 126 w 593"/>
                <a:gd name="T25" fmla="*/ 150 h 839"/>
                <a:gd name="T26" fmla="*/ 126 w 593"/>
                <a:gd name="T27" fmla="*/ 166 h 839"/>
                <a:gd name="T28" fmla="*/ 131 w 593"/>
                <a:gd name="T29" fmla="*/ 172 h 839"/>
                <a:gd name="T30" fmla="*/ 135 w 593"/>
                <a:gd name="T31" fmla="*/ 183 h 839"/>
                <a:gd name="T32" fmla="*/ 144 w 593"/>
                <a:gd name="T33" fmla="*/ 188 h 839"/>
                <a:gd name="T34" fmla="*/ 149 w 593"/>
                <a:gd name="T35" fmla="*/ 205 h 839"/>
                <a:gd name="T36" fmla="*/ 144 w 593"/>
                <a:gd name="T37" fmla="*/ 210 h 839"/>
                <a:gd name="T38" fmla="*/ 0 w 593"/>
                <a:gd name="T39" fmla="*/ 210 h 839"/>
                <a:gd name="T40" fmla="*/ 14 w 593"/>
                <a:gd name="T41" fmla="*/ 205 h 839"/>
                <a:gd name="T42" fmla="*/ 19 w 593"/>
                <a:gd name="T43" fmla="*/ 188 h 839"/>
                <a:gd name="T44" fmla="*/ 27 w 593"/>
                <a:gd name="T45" fmla="*/ 172 h 839"/>
                <a:gd name="T46" fmla="*/ 27 w 593"/>
                <a:gd name="T47" fmla="*/ 166 h 839"/>
                <a:gd name="T48" fmla="*/ 14 w 593"/>
                <a:gd name="T49" fmla="*/ 155 h 839"/>
                <a:gd name="T50" fmla="*/ 14 w 593"/>
                <a:gd name="T51" fmla="*/ 139 h 839"/>
                <a:gd name="T52" fmla="*/ 45 w 593"/>
                <a:gd name="T53" fmla="*/ 83 h 839"/>
                <a:gd name="T54" fmla="*/ 50 w 593"/>
                <a:gd name="T55" fmla="*/ 67 h 839"/>
                <a:gd name="T56" fmla="*/ 55 w 593"/>
                <a:gd name="T57" fmla="*/ 61 h 839"/>
                <a:gd name="T58" fmla="*/ 77 w 593"/>
                <a:gd name="T59" fmla="*/ 6 h 839"/>
                <a:gd name="T60" fmla="*/ 86 w 593"/>
                <a:gd name="T61" fmla="*/ 0 h 839"/>
                <a:gd name="T62" fmla="*/ 95 w 593"/>
                <a:gd name="T63" fmla="*/ 0 h 839"/>
                <a:gd name="T64" fmla="*/ 99 w 593"/>
                <a:gd name="T65" fmla="*/ 6 h 8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3"/>
                <a:gd name="T100" fmla="*/ 0 h 839"/>
                <a:gd name="T101" fmla="*/ 593 w 593"/>
                <a:gd name="T102" fmla="*/ 839 h 8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3" h="839">
                  <a:moveTo>
                    <a:pt x="396" y="23"/>
                  </a:moveTo>
                  <a:lnTo>
                    <a:pt x="414" y="45"/>
                  </a:lnTo>
                  <a:lnTo>
                    <a:pt x="467" y="45"/>
                  </a:lnTo>
                  <a:lnTo>
                    <a:pt x="486" y="135"/>
                  </a:lnTo>
                  <a:lnTo>
                    <a:pt x="522" y="154"/>
                  </a:lnTo>
                  <a:lnTo>
                    <a:pt x="540" y="154"/>
                  </a:lnTo>
                  <a:lnTo>
                    <a:pt x="557" y="244"/>
                  </a:lnTo>
                  <a:lnTo>
                    <a:pt x="575" y="288"/>
                  </a:lnTo>
                  <a:lnTo>
                    <a:pt x="540" y="355"/>
                  </a:lnTo>
                  <a:lnTo>
                    <a:pt x="540" y="443"/>
                  </a:lnTo>
                  <a:lnTo>
                    <a:pt x="486" y="489"/>
                  </a:lnTo>
                  <a:lnTo>
                    <a:pt x="486" y="554"/>
                  </a:lnTo>
                  <a:lnTo>
                    <a:pt x="502" y="598"/>
                  </a:lnTo>
                  <a:lnTo>
                    <a:pt x="502" y="663"/>
                  </a:lnTo>
                  <a:lnTo>
                    <a:pt x="522" y="686"/>
                  </a:lnTo>
                  <a:lnTo>
                    <a:pt x="540" y="730"/>
                  </a:lnTo>
                  <a:lnTo>
                    <a:pt x="575" y="751"/>
                  </a:lnTo>
                  <a:lnTo>
                    <a:pt x="593" y="818"/>
                  </a:lnTo>
                  <a:lnTo>
                    <a:pt x="575" y="839"/>
                  </a:lnTo>
                  <a:lnTo>
                    <a:pt x="0" y="839"/>
                  </a:lnTo>
                  <a:lnTo>
                    <a:pt x="55" y="818"/>
                  </a:lnTo>
                  <a:lnTo>
                    <a:pt x="73" y="751"/>
                  </a:lnTo>
                  <a:lnTo>
                    <a:pt x="108" y="686"/>
                  </a:lnTo>
                  <a:lnTo>
                    <a:pt x="108" y="663"/>
                  </a:lnTo>
                  <a:lnTo>
                    <a:pt x="55" y="619"/>
                  </a:lnTo>
                  <a:lnTo>
                    <a:pt x="55" y="554"/>
                  </a:lnTo>
                  <a:lnTo>
                    <a:pt x="179" y="332"/>
                  </a:lnTo>
                  <a:lnTo>
                    <a:pt x="199" y="267"/>
                  </a:lnTo>
                  <a:lnTo>
                    <a:pt x="217" y="244"/>
                  </a:lnTo>
                  <a:lnTo>
                    <a:pt x="305" y="23"/>
                  </a:lnTo>
                  <a:lnTo>
                    <a:pt x="343" y="0"/>
                  </a:lnTo>
                  <a:lnTo>
                    <a:pt x="378" y="0"/>
                  </a:lnTo>
                  <a:lnTo>
                    <a:pt x="396" y="23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" name="Freeform 910"/>
            <p:cNvSpPr>
              <a:spLocks/>
            </p:cNvSpPr>
            <p:nvPr/>
          </p:nvSpPr>
          <p:spPr bwMode="auto">
            <a:xfrm>
              <a:off x="3211" y="1881"/>
              <a:ext cx="297" cy="420"/>
            </a:xfrm>
            <a:custGeom>
              <a:avLst/>
              <a:gdLst>
                <a:gd name="T0" fmla="*/ 99 w 593"/>
                <a:gd name="T1" fmla="*/ 6 h 839"/>
                <a:gd name="T2" fmla="*/ 104 w 593"/>
                <a:gd name="T3" fmla="*/ 12 h 839"/>
                <a:gd name="T4" fmla="*/ 117 w 593"/>
                <a:gd name="T5" fmla="*/ 12 h 839"/>
                <a:gd name="T6" fmla="*/ 122 w 593"/>
                <a:gd name="T7" fmla="*/ 34 h 839"/>
                <a:gd name="T8" fmla="*/ 131 w 593"/>
                <a:gd name="T9" fmla="*/ 39 h 839"/>
                <a:gd name="T10" fmla="*/ 135 w 593"/>
                <a:gd name="T11" fmla="*/ 39 h 839"/>
                <a:gd name="T12" fmla="*/ 140 w 593"/>
                <a:gd name="T13" fmla="*/ 61 h 839"/>
                <a:gd name="T14" fmla="*/ 144 w 593"/>
                <a:gd name="T15" fmla="*/ 72 h 839"/>
                <a:gd name="T16" fmla="*/ 135 w 593"/>
                <a:gd name="T17" fmla="*/ 89 h 839"/>
                <a:gd name="T18" fmla="*/ 135 w 593"/>
                <a:gd name="T19" fmla="*/ 111 h 839"/>
                <a:gd name="T20" fmla="*/ 122 w 593"/>
                <a:gd name="T21" fmla="*/ 123 h 839"/>
                <a:gd name="T22" fmla="*/ 122 w 593"/>
                <a:gd name="T23" fmla="*/ 139 h 839"/>
                <a:gd name="T24" fmla="*/ 126 w 593"/>
                <a:gd name="T25" fmla="*/ 150 h 839"/>
                <a:gd name="T26" fmla="*/ 126 w 593"/>
                <a:gd name="T27" fmla="*/ 166 h 839"/>
                <a:gd name="T28" fmla="*/ 131 w 593"/>
                <a:gd name="T29" fmla="*/ 172 h 839"/>
                <a:gd name="T30" fmla="*/ 135 w 593"/>
                <a:gd name="T31" fmla="*/ 183 h 839"/>
                <a:gd name="T32" fmla="*/ 144 w 593"/>
                <a:gd name="T33" fmla="*/ 188 h 839"/>
                <a:gd name="T34" fmla="*/ 149 w 593"/>
                <a:gd name="T35" fmla="*/ 205 h 839"/>
                <a:gd name="T36" fmla="*/ 144 w 593"/>
                <a:gd name="T37" fmla="*/ 210 h 839"/>
                <a:gd name="T38" fmla="*/ 0 w 593"/>
                <a:gd name="T39" fmla="*/ 210 h 839"/>
                <a:gd name="T40" fmla="*/ 14 w 593"/>
                <a:gd name="T41" fmla="*/ 205 h 839"/>
                <a:gd name="T42" fmla="*/ 19 w 593"/>
                <a:gd name="T43" fmla="*/ 188 h 839"/>
                <a:gd name="T44" fmla="*/ 27 w 593"/>
                <a:gd name="T45" fmla="*/ 172 h 839"/>
                <a:gd name="T46" fmla="*/ 27 w 593"/>
                <a:gd name="T47" fmla="*/ 166 h 839"/>
                <a:gd name="T48" fmla="*/ 14 w 593"/>
                <a:gd name="T49" fmla="*/ 155 h 839"/>
                <a:gd name="T50" fmla="*/ 14 w 593"/>
                <a:gd name="T51" fmla="*/ 139 h 839"/>
                <a:gd name="T52" fmla="*/ 45 w 593"/>
                <a:gd name="T53" fmla="*/ 83 h 839"/>
                <a:gd name="T54" fmla="*/ 50 w 593"/>
                <a:gd name="T55" fmla="*/ 67 h 839"/>
                <a:gd name="T56" fmla="*/ 55 w 593"/>
                <a:gd name="T57" fmla="*/ 61 h 839"/>
                <a:gd name="T58" fmla="*/ 77 w 593"/>
                <a:gd name="T59" fmla="*/ 6 h 839"/>
                <a:gd name="T60" fmla="*/ 86 w 593"/>
                <a:gd name="T61" fmla="*/ 0 h 839"/>
                <a:gd name="T62" fmla="*/ 95 w 593"/>
                <a:gd name="T63" fmla="*/ 0 h 839"/>
                <a:gd name="T64" fmla="*/ 99 w 593"/>
                <a:gd name="T65" fmla="*/ 6 h 8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3"/>
                <a:gd name="T100" fmla="*/ 0 h 839"/>
                <a:gd name="T101" fmla="*/ 593 w 593"/>
                <a:gd name="T102" fmla="*/ 839 h 8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3" h="839">
                  <a:moveTo>
                    <a:pt x="396" y="23"/>
                  </a:moveTo>
                  <a:lnTo>
                    <a:pt x="414" y="45"/>
                  </a:lnTo>
                  <a:lnTo>
                    <a:pt x="467" y="45"/>
                  </a:lnTo>
                  <a:lnTo>
                    <a:pt x="486" y="135"/>
                  </a:lnTo>
                  <a:lnTo>
                    <a:pt x="522" y="154"/>
                  </a:lnTo>
                  <a:lnTo>
                    <a:pt x="540" y="154"/>
                  </a:lnTo>
                  <a:lnTo>
                    <a:pt x="557" y="244"/>
                  </a:lnTo>
                  <a:lnTo>
                    <a:pt x="575" y="288"/>
                  </a:lnTo>
                  <a:lnTo>
                    <a:pt x="540" y="355"/>
                  </a:lnTo>
                  <a:lnTo>
                    <a:pt x="540" y="443"/>
                  </a:lnTo>
                  <a:lnTo>
                    <a:pt x="486" y="489"/>
                  </a:lnTo>
                  <a:lnTo>
                    <a:pt x="486" y="554"/>
                  </a:lnTo>
                  <a:lnTo>
                    <a:pt x="502" y="598"/>
                  </a:lnTo>
                  <a:lnTo>
                    <a:pt x="502" y="663"/>
                  </a:lnTo>
                  <a:lnTo>
                    <a:pt x="522" y="686"/>
                  </a:lnTo>
                  <a:lnTo>
                    <a:pt x="540" y="730"/>
                  </a:lnTo>
                  <a:lnTo>
                    <a:pt x="575" y="751"/>
                  </a:lnTo>
                  <a:lnTo>
                    <a:pt x="593" y="818"/>
                  </a:lnTo>
                  <a:lnTo>
                    <a:pt x="575" y="839"/>
                  </a:lnTo>
                  <a:lnTo>
                    <a:pt x="0" y="839"/>
                  </a:lnTo>
                  <a:lnTo>
                    <a:pt x="55" y="818"/>
                  </a:lnTo>
                  <a:lnTo>
                    <a:pt x="73" y="751"/>
                  </a:lnTo>
                  <a:lnTo>
                    <a:pt x="108" y="686"/>
                  </a:lnTo>
                  <a:lnTo>
                    <a:pt x="108" y="663"/>
                  </a:lnTo>
                  <a:lnTo>
                    <a:pt x="55" y="619"/>
                  </a:lnTo>
                  <a:lnTo>
                    <a:pt x="55" y="554"/>
                  </a:lnTo>
                  <a:lnTo>
                    <a:pt x="179" y="332"/>
                  </a:lnTo>
                  <a:lnTo>
                    <a:pt x="199" y="267"/>
                  </a:lnTo>
                  <a:lnTo>
                    <a:pt x="217" y="244"/>
                  </a:lnTo>
                  <a:lnTo>
                    <a:pt x="305" y="23"/>
                  </a:lnTo>
                  <a:lnTo>
                    <a:pt x="343" y="0"/>
                  </a:lnTo>
                  <a:lnTo>
                    <a:pt x="378" y="0"/>
                  </a:lnTo>
                  <a:lnTo>
                    <a:pt x="396" y="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71" name="Freeform 912"/>
          <p:cNvSpPr>
            <a:spLocks/>
          </p:cNvSpPr>
          <p:nvPr/>
        </p:nvSpPr>
        <p:spPr bwMode="auto">
          <a:xfrm>
            <a:off x="3290888" y="2986088"/>
            <a:ext cx="396875" cy="650875"/>
          </a:xfrm>
          <a:custGeom>
            <a:avLst/>
            <a:gdLst>
              <a:gd name="T0" fmla="*/ 168176780 w 501"/>
              <a:gd name="T1" fmla="*/ 14490702 h 820"/>
              <a:gd name="T2" fmla="*/ 202691430 w 501"/>
              <a:gd name="T3" fmla="*/ 43472893 h 820"/>
              <a:gd name="T4" fmla="*/ 235949755 w 501"/>
              <a:gd name="T5" fmla="*/ 43472893 h 820"/>
              <a:gd name="T6" fmla="*/ 247245242 w 501"/>
              <a:gd name="T7" fmla="*/ 126007825 h 820"/>
              <a:gd name="T8" fmla="*/ 258540730 w 501"/>
              <a:gd name="T9" fmla="*/ 181451246 h 820"/>
              <a:gd name="T10" fmla="*/ 291799797 w 501"/>
              <a:gd name="T11" fmla="*/ 195941941 h 820"/>
              <a:gd name="T12" fmla="*/ 314390772 w 501"/>
              <a:gd name="T13" fmla="*/ 168220231 h 820"/>
              <a:gd name="T14" fmla="*/ 314390772 w 501"/>
              <a:gd name="T15" fmla="*/ 502141380 h 820"/>
              <a:gd name="T16" fmla="*/ 314390772 w 501"/>
              <a:gd name="T17" fmla="*/ 516632076 h 820"/>
              <a:gd name="T18" fmla="*/ 22590981 w 501"/>
              <a:gd name="T19" fmla="*/ 516632076 h 820"/>
              <a:gd name="T20" fmla="*/ 34513870 w 501"/>
              <a:gd name="T21" fmla="*/ 238155191 h 820"/>
              <a:gd name="T22" fmla="*/ 0 w 501"/>
              <a:gd name="T23" fmla="*/ 210433480 h 820"/>
              <a:gd name="T24" fmla="*/ 34513870 w 501"/>
              <a:gd name="T25" fmla="*/ 181451246 h 820"/>
              <a:gd name="T26" fmla="*/ 34513870 w 501"/>
              <a:gd name="T27" fmla="*/ 28351960 h 820"/>
              <a:gd name="T28" fmla="*/ 68400345 w 501"/>
              <a:gd name="T29" fmla="*/ 0 h 820"/>
              <a:gd name="T30" fmla="*/ 113582320 w 501"/>
              <a:gd name="T31" fmla="*/ 14490702 h 820"/>
              <a:gd name="T32" fmla="*/ 168176780 w 501"/>
              <a:gd name="T33" fmla="*/ 14490702 h 8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1"/>
              <a:gd name="T52" fmla="*/ 0 h 820"/>
              <a:gd name="T53" fmla="*/ 501 w 501"/>
              <a:gd name="T54" fmla="*/ 820 h 8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1" h="820">
                <a:moveTo>
                  <a:pt x="268" y="23"/>
                </a:moveTo>
                <a:lnTo>
                  <a:pt x="323" y="69"/>
                </a:lnTo>
                <a:lnTo>
                  <a:pt x="376" y="69"/>
                </a:lnTo>
                <a:lnTo>
                  <a:pt x="394" y="200"/>
                </a:lnTo>
                <a:lnTo>
                  <a:pt x="412" y="288"/>
                </a:lnTo>
                <a:lnTo>
                  <a:pt x="465" y="311"/>
                </a:lnTo>
                <a:lnTo>
                  <a:pt x="501" y="267"/>
                </a:lnTo>
                <a:lnTo>
                  <a:pt x="501" y="797"/>
                </a:lnTo>
                <a:lnTo>
                  <a:pt x="501" y="820"/>
                </a:lnTo>
                <a:lnTo>
                  <a:pt x="36" y="820"/>
                </a:lnTo>
                <a:lnTo>
                  <a:pt x="55" y="378"/>
                </a:lnTo>
                <a:lnTo>
                  <a:pt x="0" y="334"/>
                </a:lnTo>
                <a:lnTo>
                  <a:pt x="55" y="288"/>
                </a:lnTo>
                <a:lnTo>
                  <a:pt x="55" y="45"/>
                </a:lnTo>
                <a:lnTo>
                  <a:pt x="109" y="0"/>
                </a:lnTo>
                <a:lnTo>
                  <a:pt x="181" y="23"/>
                </a:lnTo>
                <a:lnTo>
                  <a:pt x="268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98" name="Group 915"/>
          <p:cNvGrpSpPr>
            <a:grpSpLocks/>
          </p:cNvGrpSpPr>
          <p:nvPr/>
        </p:nvGrpSpPr>
        <p:grpSpPr bwMode="auto">
          <a:xfrm>
            <a:off x="3290888" y="2986088"/>
            <a:ext cx="396875" cy="650875"/>
            <a:chOff x="2073" y="1881"/>
            <a:chExt cx="250" cy="410"/>
          </a:xfrm>
        </p:grpSpPr>
        <p:sp>
          <p:nvSpPr>
            <p:cNvPr id="4494" name="Freeform 913"/>
            <p:cNvSpPr>
              <a:spLocks/>
            </p:cNvSpPr>
            <p:nvPr/>
          </p:nvSpPr>
          <p:spPr bwMode="auto">
            <a:xfrm>
              <a:off x="2073" y="1881"/>
              <a:ext cx="250" cy="410"/>
            </a:xfrm>
            <a:custGeom>
              <a:avLst/>
              <a:gdLst>
                <a:gd name="T0" fmla="*/ 67 w 501"/>
                <a:gd name="T1" fmla="*/ 6 h 820"/>
                <a:gd name="T2" fmla="*/ 80 w 501"/>
                <a:gd name="T3" fmla="*/ 18 h 820"/>
                <a:gd name="T4" fmla="*/ 94 w 501"/>
                <a:gd name="T5" fmla="*/ 18 h 820"/>
                <a:gd name="T6" fmla="*/ 98 w 501"/>
                <a:gd name="T7" fmla="*/ 50 h 820"/>
                <a:gd name="T8" fmla="*/ 103 w 501"/>
                <a:gd name="T9" fmla="*/ 72 h 820"/>
                <a:gd name="T10" fmla="*/ 116 w 501"/>
                <a:gd name="T11" fmla="*/ 78 h 820"/>
                <a:gd name="T12" fmla="*/ 125 w 501"/>
                <a:gd name="T13" fmla="*/ 67 h 820"/>
                <a:gd name="T14" fmla="*/ 125 w 501"/>
                <a:gd name="T15" fmla="*/ 200 h 820"/>
                <a:gd name="T16" fmla="*/ 125 w 501"/>
                <a:gd name="T17" fmla="*/ 205 h 820"/>
                <a:gd name="T18" fmla="*/ 9 w 501"/>
                <a:gd name="T19" fmla="*/ 205 h 820"/>
                <a:gd name="T20" fmla="*/ 13 w 501"/>
                <a:gd name="T21" fmla="*/ 95 h 820"/>
                <a:gd name="T22" fmla="*/ 0 w 501"/>
                <a:gd name="T23" fmla="*/ 84 h 820"/>
                <a:gd name="T24" fmla="*/ 13 w 501"/>
                <a:gd name="T25" fmla="*/ 72 h 820"/>
                <a:gd name="T26" fmla="*/ 13 w 501"/>
                <a:gd name="T27" fmla="*/ 12 h 820"/>
                <a:gd name="T28" fmla="*/ 27 w 501"/>
                <a:gd name="T29" fmla="*/ 0 h 820"/>
                <a:gd name="T30" fmla="*/ 45 w 501"/>
                <a:gd name="T31" fmla="*/ 6 h 820"/>
                <a:gd name="T32" fmla="*/ 67 w 501"/>
                <a:gd name="T33" fmla="*/ 6 h 8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1"/>
                <a:gd name="T52" fmla="*/ 0 h 820"/>
                <a:gd name="T53" fmla="*/ 501 w 501"/>
                <a:gd name="T54" fmla="*/ 820 h 8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1" h="820">
                  <a:moveTo>
                    <a:pt x="268" y="23"/>
                  </a:moveTo>
                  <a:lnTo>
                    <a:pt x="323" y="69"/>
                  </a:lnTo>
                  <a:lnTo>
                    <a:pt x="376" y="69"/>
                  </a:lnTo>
                  <a:lnTo>
                    <a:pt x="394" y="200"/>
                  </a:lnTo>
                  <a:lnTo>
                    <a:pt x="412" y="288"/>
                  </a:lnTo>
                  <a:lnTo>
                    <a:pt x="465" y="311"/>
                  </a:lnTo>
                  <a:lnTo>
                    <a:pt x="501" y="267"/>
                  </a:lnTo>
                  <a:lnTo>
                    <a:pt x="501" y="797"/>
                  </a:lnTo>
                  <a:lnTo>
                    <a:pt x="501" y="820"/>
                  </a:lnTo>
                  <a:lnTo>
                    <a:pt x="36" y="820"/>
                  </a:lnTo>
                  <a:lnTo>
                    <a:pt x="55" y="378"/>
                  </a:lnTo>
                  <a:lnTo>
                    <a:pt x="0" y="334"/>
                  </a:lnTo>
                  <a:lnTo>
                    <a:pt x="55" y="288"/>
                  </a:lnTo>
                  <a:lnTo>
                    <a:pt x="55" y="45"/>
                  </a:lnTo>
                  <a:lnTo>
                    <a:pt x="109" y="0"/>
                  </a:lnTo>
                  <a:lnTo>
                    <a:pt x="181" y="23"/>
                  </a:lnTo>
                  <a:lnTo>
                    <a:pt x="268" y="23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" name="Freeform 914"/>
            <p:cNvSpPr>
              <a:spLocks/>
            </p:cNvSpPr>
            <p:nvPr/>
          </p:nvSpPr>
          <p:spPr bwMode="auto">
            <a:xfrm>
              <a:off x="2073" y="1881"/>
              <a:ext cx="250" cy="410"/>
            </a:xfrm>
            <a:custGeom>
              <a:avLst/>
              <a:gdLst>
                <a:gd name="T0" fmla="*/ 67 w 501"/>
                <a:gd name="T1" fmla="*/ 6 h 820"/>
                <a:gd name="T2" fmla="*/ 80 w 501"/>
                <a:gd name="T3" fmla="*/ 18 h 820"/>
                <a:gd name="T4" fmla="*/ 94 w 501"/>
                <a:gd name="T5" fmla="*/ 18 h 820"/>
                <a:gd name="T6" fmla="*/ 98 w 501"/>
                <a:gd name="T7" fmla="*/ 50 h 820"/>
                <a:gd name="T8" fmla="*/ 103 w 501"/>
                <a:gd name="T9" fmla="*/ 72 h 820"/>
                <a:gd name="T10" fmla="*/ 116 w 501"/>
                <a:gd name="T11" fmla="*/ 78 h 820"/>
                <a:gd name="T12" fmla="*/ 125 w 501"/>
                <a:gd name="T13" fmla="*/ 67 h 820"/>
                <a:gd name="T14" fmla="*/ 125 w 501"/>
                <a:gd name="T15" fmla="*/ 200 h 820"/>
                <a:gd name="T16" fmla="*/ 125 w 501"/>
                <a:gd name="T17" fmla="*/ 205 h 820"/>
                <a:gd name="T18" fmla="*/ 9 w 501"/>
                <a:gd name="T19" fmla="*/ 205 h 820"/>
                <a:gd name="T20" fmla="*/ 13 w 501"/>
                <a:gd name="T21" fmla="*/ 95 h 820"/>
                <a:gd name="T22" fmla="*/ 0 w 501"/>
                <a:gd name="T23" fmla="*/ 84 h 820"/>
                <a:gd name="T24" fmla="*/ 13 w 501"/>
                <a:gd name="T25" fmla="*/ 72 h 820"/>
                <a:gd name="T26" fmla="*/ 13 w 501"/>
                <a:gd name="T27" fmla="*/ 12 h 820"/>
                <a:gd name="T28" fmla="*/ 27 w 501"/>
                <a:gd name="T29" fmla="*/ 0 h 820"/>
                <a:gd name="T30" fmla="*/ 45 w 501"/>
                <a:gd name="T31" fmla="*/ 6 h 820"/>
                <a:gd name="T32" fmla="*/ 67 w 501"/>
                <a:gd name="T33" fmla="*/ 6 h 8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1"/>
                <a:gd name="T52" fmla="*/ 0 h 820"/>
                <a:gd name="T53" fmla="*/ 501 w 501"/>
                <a:gd name="T54" fmla="*/ 820 h 8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1" h="820">
                  <a:moveTo>
                    <a:pt x="268" y="23"/>
                  </a:moveTo>
                  <a:lnTo>
                    <a:pt x="323" y="69"/>
                  </a:lnTo>
                  <a:lnTo>
                    <a:pt x="376" y="69"/>
                  </a:lnTo>
                  <a:lnTo>
                    <a:pt x="394" y="200"/>
                  </a:lnTo>
                  <a:lnTo>
                    <a:pt x="412" y="288"/>
                  </a:lnTo>
                  <a:lnTo>
                    <a:pt x="465" y="311"/>
                  </a:lnTo>
                  <a:lnTo>
                    <a:pt x="501" y="267"/>
                  </a:lnTo>
                  <a:lnTo>
                    <a:pt x="501" y="797"/>
                  </a:lnTo>
                  <a:lnTo>
                    <a:pt x="501" y="820"/>
                  </a:lnTo>
                  <a:lnTo>
                    <a:pt x="36" y="820"/>
                  </a:lnTo>
                  <a:lnTo>
                    <a:pt x="55" y="378"/>
                  </a:lnTo>
                  <a:lnTo>
                    <a:pt x="0" y="334"/>
                  </a:lnTo>
                  <a:lnTo>
                    <a:pt x="55" y="288"/>
                  </a:lnTo>
                  <a:lnTo>
                    <a:pt x="55" y="45"/>
                  </a:lnTo>
                  <a:lnTo>
                    <a:pt x="109" y="0"/>
                  </a:lnTo>
                  <a:lnTo>
                    <a:pt x="181" y="23"/>
                  </a:lnTo>
                  <a:lnTo>
                    <a:pt x="268" y="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73" name="Freeform 916"/>
          <p:cNvSpPr>
            <a:spLocks/>
          </p:cNvSpPr>
          <p:nvPr/>
        </p:nvSpPr>
        <p:spPr bwMode="auto">
          <a:xfrm>
            <a:off x="885825" y="3006725"/>
            <a:ext cx="425450" cy="612775"/>
          </a:xfrm>
          <a:custGeom>
            <a:avLst/>
            <a:gdLst>
              <a:gd name="T0" fmla="*/ 323938214 w 538"/>
              <a:gd name="T1" fmla="*/ 305569146 h 772"/>
              <a:gd name="T2" fmla="*/ 323938214 w 538"/>
              <a:gd name="T3" fmla="*/ 389993957 h 772"/>
              <a:gd name="T4" fmla="*/ 323938214 w 538"/>
              <a:gd name="T5" fmla="*/ 459928965 h 772"/>
              <a:gd name="T6" fmla="*/ 313932236 w 538"/>
              <a:gd name="T7" fmla="*/ 486390201 h 772"/>
              <a:gd name="T8" fmla="*/ 0 w 538"/>
              <a:gd name="T9" fmla="*/ 473159186 h 772"/>
              <a:gd name="T10" fmla="*/ 11256235 w 538"/>
              <a:gd name="T11" fmla="*/ 13231021 h 772"/>
              <a:gd name="T12" fmla="*/ 33143976 w 538"/>
              <a:gd name="T13" fmla="*/ 0 h 772"/>
              <a:gd name="T14" fmla="*/ 336445490 w 538"/>
              <a:gd name="T15" fmla="*/ 0 h 772"/>
              <a:gd name="T16" fmla="*/ 323938214 w 538"/>
              <a:gd name="T17" fmla="*/ 305569146 h 7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8"/>
              <a:gd name="T28" fmla="*/ 0 h 772"/>
              <a:gd name="T29" fmla="*/ 538 w 538"/>
              <a:gd name="T30" fmla="*/ 772 h 7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8" h="772">
                <a:moveTo>
                  <a:pt x="518" y="485"/>
                </a:moveTo>
                <a:lnTo>
                  <a:pt x="518" y="619"/>
                </a:lnTo>
                <a:lnTo>
                  <a:pt x="518" y="730"/>
                </a:lnTo>
                <a:lnTo>
                  <a:pt x="502" y="772"/>
                </a:lnTo>
                <a:lnTo>
                  <a:pt x="0" y="751"/>
                </a:lnTo>
                <a:lnTo>
                  <a:pt x="18" y="21"/>
                </a:lnTo>
                <a:lnTo>
                  <a:pt x="53" y="0"/>
                </a:lnTo>
                <a:lnTo>
                  <a:pt x="538" y="0"/>
                </a:lnTo>
                <a:lnTo>
                  <a:pt x="51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00" name="Group 919"/>
          <p:cNvGrpSpPr>
            <a:grpSpLocks/>
          </p:cNvGrpSpPr>
          <p:nvPr/>
        </p:nvGrpSpPr>
        <p:grpSpPr bwMode="auto">
          <a:xfrm>
            <a:off x="885825" y="3006725"/>
            <a:ext cx="425450" cy="612775"/>
            <a:chOff x="558" y="1894"/>
            <a:chExt cx="268" cy="386"/>
          </a:xfrm>
        </p:grpSpPr>
        <p:sp>
          <p:nvSpPr>
            <p:cNvPr id="4492" name="Freeform 917"/>
            <p:cNvSpPr>
              <a:spLocks/>
            </p:cNvSpPr>
            <p:nvPr/>
          </p:nvSpPr>
          <p:spPr bwMode="auto">
            <a:xfrm>
              <a:off x="558" y="1894"/>
              <a:ext cx="268" cy="386"/>
            </a:xfrm>
            <a:custGeom>
              <a:avLst/>
              <a:gdLst>
                <a:gd name="T0" fmla="*/ 129 w 538"/>
                <a:gd name="T1" fmla="*/ 121 h 772"/>
                <a:gd name="T2" fmla="*/ 129 w 538"/>
                <a:gd name="T3" fmla="*/ 155 h 772"/>
                <a:gd name="T4" fmla="*/ 129 w 538"/>
                <a:gd name="T5" fmla="*/ 183 h 772"/>
                <a:gd name="T6" fmla="*/ 125 w 538"/>
                <a:gd name="T7" fmla="*/ 193 h 772"/>
                <a:gd name="T8" fmla="*/ 0 w 538"/>
                <a:gd name="T9" fmla="*/ 188 h 772"/>
                <a:gd name="T10" fmla="*/ 4 w 538"/>
                <a:gd name="T11" fmla="*/ 6 h 772"/>
                <a:gd name="T12" fmla="*/ 13 w 538"/>
                <a:gd name="T13" fmla="*/ 0 h 772"/>
                <a:gd name="T14" fmla="*/ 134 w 538"/>
                <a:gd name="T15" fmla="*/ 0 h 772"/>
                <a:gd name="T16" fmla="*/ 129 w 538"/>
                <a:gd name="T17" fmla="*/ 121 h 7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8"/>
                <a:gd name="T28" fmla="*/ 0 h 772"/>
                <a:gd name="T29" fmla="*/ 538 w 538"/>
                <a:gd name="T30" fmla="*/ 772 h 7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8" h="772">
                  <a:moveTo>
                    <a:pt x="518" y="485"/>
                  </a:moveTo>
                  <a:lnTo>
                    <a:pt x="518" y="619"/>
                  </a:lnTo>
                  <a:lnTo>
                    <a:pt x="518" y="730"/>
                  </a:lnTo>
                  <a:lnTo>
                    <a:pt x="502" y="772"/>
                  </a:lnTo>
                  <a:lnTo>
                    <a:pt x="0" y="751"/>
                  </a:lnTo>
                  <a:lnTo>
                    <a:pt x="18" y="21"/>
                  </a:lnTo>
                  <a:lnTo>
                    <a:pt x="53" y="0"/>
                  </a:lnTo>
                  <a:lnTo>
                    <a:pt x="538" y="0"/>
                  </a:lnTo>
                  <a:lnTo>
                    <a:pt x="518" y="485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" name="Freeform 918"/>
            <p:cNvSpPr>
              <a:spLocks/>
            </p:cNvSpPr>
            <p:nvPr/>
          </p:nvSpPr>
          <p:spPr bwMode="auto">
            <a:xfrm>
              <a:off x="558" y="1894"/>
              <a:ext cx="268" cy="386"/>
            </a:xfrm>
            <a:custGeom>
              <a:avLst/>
              <a:gdLst>
                <a:gd name="T0" fmla="*/ 129 w 538"/>
                <a:gd name="T1" fmla="*/ 121 h 772"/>
                <a:gd name="T2" fmla="*/ 129 w 538"/>
                <a:gd name="T3" fmla="*/ 155 h 772"/>
                <a:gd name="T4" fmla="*/ 129 w 538"/>
                <a:gd name="T5" fmla="*/ 183 h 772"/>
                <a:gd name="T6" fmla="*/ 125 w 538"/>
                <a:gd name="T7" fmla="*/ 193 h 772"/>
                <a:gd name="T8" fmla="*/ 0 w 538"/>
                <a:gd name="T9" fmla="*/ 188 h 772"/>
                <a:gd name="T10" fmla="*/ 4 w 538"/>
                <a:gd name="T11" fmla="*/ 6 h 772"/>
                <a:gd name="T12" fmla="*/ 13 w 538"/>
                <a:gd name="T13" fmla="*/ 0 h 772"/>
                <a:gd name="T14" fmla="*/ 134 w 538"/>
                <a:gd name="T15" fmla="*/ 0 h 772"/>
                <a:gd name="T16" fmla="*/ 129 w 538"/>
                <a:gd name="T17" fmla="*/ 121 h 7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8"/>
                <a:gd name="T28" fmla="*/ 0 h 772"/>
                <a:gd name="T29" fmla="*/ 538 w 538"/>
                <a:gd name="T30" fmla="*/ 772 h 7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8" h="772">
                  <a:moveTo>
                    <a:pt x="518" y="485"/>
                  </a:moveTo>
                  <a:lnTo>
                    <a:pt x="518" y="619"/>
                  </a:lnTo>
                  <a:lnTo>
                    <a:pt x="518" y="730"/>
                  </a:lnTo>
                  <a:lnTo>
                    <a:pt x="502" y="772"/>
                  </a:lnTo>
                  <a:lnTo>
                    <a:pt x="0" y="751"/>
                  </a:lnTo>
                  <a:lnTo>
                    <a:pt x="18" y="21"/>
                  </a:lnTo>
                  <a:lnTo>
                    <a:pt x="53" y="0"/>
                  </a:lnTo>
                  <a:lnTo>
                    <a:pt x="538" y="0"/>
                  </a:lnTo>
                  <a:lnTo>
                    <a:pt x="518" y="48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75" name="Freeform 920"/>
          <p:cNvSpPr>
            <a:spLocks/>
          </p:cNvSpPr>
          <p:nvPr/>
        </p:nvSpPr>
        <p:spPr bwMode="auto">
          <a:xfrm>
            <a:off x="2135188" y="3022600"/>
            <a:ext cx="385762" cy="630238"/>
          </a:xfrm>
          <a:custGeom>
            <a:avLst/>
            <a:gdLst>
              <a:gd name="T0" fmla="*/ 113710544 w 484"/>
              <a:gd name="T1" fmla="*/ 0 h 793"/>
              <a:gd name="T2" fmla="*/ 135944457 w 484"/>
              <a:gd name="T3" fmla="*/ 28423499 h 793"/>
              <a:gd name="T4" fmla="*/ 160084066 w 484"/>
              <a:gd name="T5" fmla="*/ 28423499 h 793"/>
              <a:gd name="T6" fmla="*/ 182317979 w 484"/>
              <a:gd name="T7" fmla="*/ 0 h 793"/>
              <a:gd name="T8" fmla="*/ 216622146 w 484"/>
              <a:gd name="T9" fmla="*/ 28423499 h 793"/>
              <a:gd name="T10" fmla="*/ 227421088 w 484"/>
              <a:gd name="T11" fmla="*/ 14527266 h 793"/>
              <a:gd name="T12" fmla="*/ 250290233 w 484"/>
              <a:gd name="T13" fmla="*/ 0 h 793"/>
              <a:gd name="T14" fmla="*/ 273794610 w 484"/>
              <a:gd name="T15" fmla="*/ 28423499 h 793"/>
              <a:gd name="T16" fmla="*/ 285229581 w 484"/>
              <a:gd name="T17" fmla="*/ 43582586 h 793"/>
              <a:gd name="T18" fmla="*/ 285229581 w 484"/>
              <a:gd name="T19" fmla="*/ 97271230 h 793"/>
              <a:gd name="T20" fmla="*/ 307463494 w 484"/>
              <a:gd name="T21" fmla="*/ 125062914 h 793"/>
              <a:gd name="T22" fmla="*/ 307463494 w 484"/>
              <a:gd name="T23" fmla="*/ 473091029 h 793"/>
              <a:gd name="T24" fmla="*/ 216622146 w 484"/>
              <a:gd name="T25" fmla="*/ 473091029 h 793"/>
              <a:gd name="T26" fmla="*/ 171519037 w 484"/>
              <a:gd name="T27" fmla="*/ 473091029 h 793"/>
              <a:gd name="T28" fmla="*/ 147379428 w 484"/>
              <a:gd name="T29" fmla="*/ 459826629 h 793"/>
              <a:gd name="T30" fmla="*/ 125145515 w 484"/>
              <a:gd name="T31" fmla="*/ 500882688 h 793"/>
              <a:gd name="T32" fmla="*/ 0 w 484"/>
              <a:gd name="T33" fmla="*/ 500882688 h 793"/>
              <a:gd name="T34" fmla="*/ 33668897 w 484"/>
              <a:gd name="T35" fmla="*/ 0 h 793"/>
              <a:gd name="T36" fmla="*/ 113710544 w 484"/>
              <a:gd name="T37" fmla="*/ 0 h 79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4"/>
              <a:gd name="T58" fmla="*/ 0 h 793"/>
              <a:gd name="T59" fmla="*/ 484 w 484"/>
              <a:gd name="T60" fmla="*/ 793 h 79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4" h="793">
                <a:moveTo>
                  <a:pt x="179" y="0"/>
                </a:moveTo>
                <a:lnTo>
                  <a:pt x="214" y="45"/>
                </a:lnTo>
                <a:lnTo>
                  <a:pt x="252" y="45"/>
                </a:lnTo>
                <a:lnTo>
                  <a:pt x="287" y="0"/>
                </a:lnTo>
                <a:lnTo>
                  <a:pt x="341" y="45"/>
                </a:lnTo>
                <a:lnTo>
                  <a:pt x="358" y="23"/>
                </a:lnTo>
                <a:lnTo>
                  <a:pt x="394" y="0"/>
                </a:lnTo>
                <a:lnTo>
                  <a:pt x="431" y="45"/>
                </a:lnTo>
                <a:lnTo>
                  <a:pt x="449" y="69"/>
                </a:lnTo>
                <a:lnTo>
                  <a:pt x="449" y="154"/>
                </a:lnTo>
                <a:lnTo>
                  <a:pt x="484" y="198"/>
                </a:lnTo>
                <a:lnTo>
                  <a:pt x="484" y="749"/>
                </a:lnTo>
                <a:lnTo>
                  <a:pt x="341" y="749"/>
                </a:lnTo>
                <a:lnTo>
                  <a:pt x="270" y="749"/>
                </a:lnTo>
                <a:lnTo>
                  <a:pt x="232" y="728"/>
                </a:lnTo>
                <a:lnTo>
                  <a:pt x="197" y="793"/>
                </a:lnTo>
                <a:lnTo>
                  <a:pt x="0" y="793"/>
                </a:lnTo>
                <a:lnTo>
                  <a:pt x="53" y="0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02" name="Group 923"/>
          <p:cNvGrpSpPr>
            <a:grpSpLocks/>
          </p:cNvGrpSpPr>
          <p:nvPr/>
        </p:nvGrpSpPr>
        <p:grpSpPr bwMode="auto">
          <a:xfrm>
            <a:off x="2135188" y="3022600"/>
            <a:ext cx="385762" cy="630238"/>
            <a:chOff x="1345" y="1904"/>
            <a:chExt cx="243" cy="397"/>
          </a:xfrm>
        </p:grpSpPr>
        <p:sp>
          <p:nvSpPr>
            <p:cNvPr id="4490" name="Freeform 921"/>
            <p:cNvSpPr>
              <a:spLocks/>
            </p:cNvSpPr>
            <p:nvPr/>
          </p:nvSpPr>
          <p:spPr bwMode="auto">
            <a:xfrm>
              <a:off x="1345" y="1904"/>
              <a:ext cx="243" cy="397"/>
            </a:xfrm>
            <a:custGeom>
              <a:avLst/>
              <a:gdLst>
                <a:gd name="T0" fmla="*/ 45 w 484"/>
                <a:gd name="T1" fmla="*/ 0 h 793"/>
                <a:gd name="T2" fmla="*/ 54 w 484"/>
                <a:gd name="T3" fmla="*/ 12 h 793"/>
                <a:gd name="T4" fmla="*/ 64 w 484"/>
                <a:gd name="T5" fmla="*/ 12 h 793"/>
                <a:gd name="T6" fmla="*/ 72 w 484"/>
                <a:gd name="T7" fmla="*/ 0 h 793"/>
                <a:gd name="T8" fmla="*/ 86 w 484"/>
                <a:gd name="T9" fmla="*/ 12 h 793"/>
                <a:gd name="T10" fmla="*/ 90 w 484"/>
                <a:gd name="T11" fmla="*/ 6 h 793"/>
                <a:gd name="T12" fmla="*/ 99 w 484"/>
                <a:gd name="T13" fmla="*/ 0 h 793"/>
                <a:gd name="T14" fmla="*/ 108 w 484"/>
                <a:gd name="T15" fmla="*/ 12 h 793"/>
                <a:gd name="T16" fmla="*/ 113 w 484"/>
                <a:gd name="T17" fmla="*/ 18 h 793"/>
                <a:gd name="T18" fmla="*/ 113 w 484"/>
                <a:gd name="T19" fmla="*/ 39 h 793"/>
                <a:gd name="T20" fmla="*/ 122 w 484"/>
                <a:gd name="T21" fmla="*/ 50 h 793"/>
                <a:gd name="T22" fmla="*/ 122 w 484"/>
                <a:gd name="T23" fmla="*/ 188 h 793"/>
                <a:gd name="T24" fmla="*/ 86 w 484"/>
                <a:gd name="T25" fmla="*/ 188 h 793"/>
                <a:gd name="T26" fmla="*/ 68 w 484"/>
                <a:gd name="T27" fmla="*/ 188 h 793"/>
                <a:gd name="T28" fmla="*/ 58 w 484"/>
                <a:gd name="T29" fmla="*/ 182 h 793"/>
                <a:gd name="T30" fmla="*/ 50 w 484"/>
                <a:gd name="T31" fmla="*/ 199 h 793"/>
                <a:gd name="T32" fmla="*/ 0 w 484"/>
                <a:gd name="T33" fmla="*/ 199 h 793"/>
                <a:gd name="T34" fmla="*/ 14 w 484"/>
                <a:gd name="T35" fmla="*/ 0 h 793"/>
                <a:gd name="T36" fmla="*/ 45 w 484"/>
                <a:gd name="T37" fmla="*/ 0 h 7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4"/>
                <a:gd name="T58" fmla="*/ 0 h 793"/>
                <a:gd name="T59" fmla="*/ 484 w 484"/>
                <a:gd name="T60" fmla="*/ 793 h 7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4" h="793">
                  <a:moveTo>
                    <a:pt x="179" y="0"/>
                  </a:moveTo>
                  <a:lnTo>
                    <a:pt x="214" y="45"/>
                  </a:lnTo>
                  <a:lnTo>
                    <a:pt x="252" y="45"/>
                  </a:lnTo>
                  <a:lnTo>
                    <a:pt x="287" y="0"/>
                  </a:lnTo>
                  <a:lnTo>
                    <a:pt x="341" y="45"/>
                  </a:lnTo>
                  <a:lnTo>
                    <a:pt x="358" y="23"/>
                  </a:lnTo>
                  <a:lnTo>
                    <a:pt x="394" y="0"/>
                  </a:lnTo>
                  <a:lnTo>
                    <a:pt x="431" y="45"/>
                  </a:lnTo>
                  <a:lnTo>
                    <a:pt x="449" y="69"/>
                  </a:lnTo>
                  <a:lnTo>
                    <a:pt x="449" y="154"/>
                  </a:lnTo>
                  <a:lnTo>
                    <a:pt x="484" y="198"/>
                  </a:lnTo>
                  <a:lnTo>
                    <a:pt x="484" y="749"/>
                  </a:lnTo>
                  <a:lnTo>
                    <a:pt x="341" y="749"/>
                  </a:lnTo>
                  <a:lnTo>
                    <a:pt x="270" y="749"/>
                  </a:lnTo>
                  <a:lnTo>
                    <a:pt x="232" y="728"/>
                  </a:lnTo>
                  <a:lnTo>
                    <a:pt x="197" y="793"/>
                  </a:lnTo>
                  <a:lnTo>
                    <a:pt x="0" y="793"/>
                  </a:lnTo>
                  <a:lnTo>
                    <a:pt x="53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" name="Freeform 922"/>
            <p:cNvSpPr>
              <a:spLocks/>
            </p:cNvSpPr>
            <p:nvPr/>
          </p:nvSpPr>
          <p:spPr bwMode="auto">
            <a:xfrm>
              <a:off x="1345" y="1904"/>
              <a:ext cx="243" cy="397"/>
            </a:xfrm>
            <a:custGeom>
              <a:avLst/>
              <a:gdLst>
                <a:gd name="T0" fmla="*/ 45 w 484"/>
                <a:gd name="T1" fmla="*/ 0 h 793"/>
                <a:gd name="T2" fmla="*/ 54 w 484"/>
                <a:gd name="T3" fmla="*/ 12 h 793"/>
                <a:gd name="T4" fmla="*/ 64 w 484"/>
                <a:gd name="T5" fmla="*/ 12 h 793"/>
                <a:gd name="T6" fmla="*/ 72 w 484"/>
                <a:gd name="T7" fmla="*/ 0 h 793"/>
                <a:gd name="T8" fmla="*/ 86 w 484"/>
                <a:gd name="T9" fmla="*/ 12 h 793"/>
                <a:gd name="T10" fmla="*/ 90 w 484"/>
                <a:gd name="T11" fmla="*/ 6 h 793"/>
                <a:gd name="T12" fmla="*/ 99 w 484"/>
                <a:gd name="T13" fmla="*/ 0 h 793"/>
                <a:gd name="T14" fmla="*/ 108 w 484"/>
                <a:gd name="T15" fmla="*/ 12 h 793"/>
                <a:gd name="T16" fmla="*/ 113 w 484"/>
                <a:gd name="T17" fmla="*/ 18 h 793"/>
                <a:gd name="T18" fmla="*/ 113 w 484"/>
                <a:gd name="T19" fmla="*/ 39 h 793"/>
                <a:gd name="T20" fmla="*/ 122 w 484"/>
                <a:gd name="T21" fmla="*/ 50 h 793"/>
                <a:gd name="T22" fmla="*/ 122 w 484"/>
                <a:gd name="T23" fmla="*/ 188 h 793"/>
                <a:gd name="T24" fmla="*/ 86 w 484"/>
                <a:gd name="T25" fmla="*/ 188 h 793"/>
                <a:gd name="T26" fmla="*/ 68 w 484"/>
                <a:gd name="T27" fmla="*/ 188 h 793"/>
                <a:gd name="T28" fmla="*/ 58 w 484"/>
                <a:gd name="T29" fmla="*/ 182 h 793"/>
                <a:gd name="T30" fmla="*/ 50 w 484"/>
                <a:gd name="T31" fmla="*/ 199 h 793"/>
                <a:gd name="T32" fmla="*/ 0 w 484"/>
                <a:gd name="T33" fmla="*/ 199 h 793"/>
                <a:gd name="T34" fmla="*/ 14 w 484"/>
                <a:gd name="T35" fmla="*/ 0 h 793"/>
                <a:gd name="T36" fmla="*/ 45 w 484"/>
                <a:gd name="T37" fmla="*/ 0 h 7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4"/>
                <a:gd name="T58" fmla="*/ 0 h 793"/>
                <a:gd name="T59" fmla="*/ 484 w 484"/>
                <a:gd name="T60" fmla="*/ 793 h 7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4" h="793">
                  <a:moveTo>
                    <a:pt x="179" y="0"/>
                  </a:moveTo>
                  <a:lnTo>
                    <a:pt x="214" y="45"/>
                  </a:lnTo>
                  <a:lnTo>
                    <a:pt x="252" y="45"/>
                  </a:lnTo>
                  <a:lnTo>
                    <a:pt x="287" y="0"/>
                  </a:lnTo>
                  <a:lnTo>
                    <a:pt x="341" y="45"/>
                  </a:lnTo>
                  <a:lnTo>
                    <a:pt x="358" y="23"/>
                  </a:lnTo>
                  <a:lnTo>
                    <a:pt x="394" y="0"/>
                  </a:lnTo>
                  <a:lnTo>
                    <a:pt x="431" y="45"/>
                  </a:lnTo>
                  <a:lnTo>
                    <a:pt x="449" y="69"/>
                  </a:lnTo>
                  <a:lnTo>
                    <a:pt x="449" y="154"/>
                  </a:lnTo>
                  <a:lnTo>
                    <a:pt x="484" y="198"/>
                  </a:lnTo>
                  <a:lnTo>
                    <a:pt x="484" y="749"/>
                  </a:lnTo>
                  <a:lnTo>
                    <a:pt x="341" y="749"/>
                  </a:lnTo>
                  <a:lnTo>
                    <a:pt x="270" y="749"/>
                  </a:lnTo>
                  <a:lnTo>
                    <a:pt x="232" y="728"/>
                  </a:lnTo>
                  <a:lnTo>
                    <a:pt x="197" y="793"/>
                  </a:lnTo>
                  <a:lnTo>
                    <a:pt x="0" y="793"/>
                  </a:lnTo>
                  <a:lnTo>
                    <a:pt x="53" y="0"/>
                  </a:lnTo>
                  <a:lnTo>
                    <a:pt x="17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77" name="Freeform 924"/>
          <p:cNvSpPr>
            <a:spLocks/>
          </p:cNvSpPr>
          <p:nvPr/>
        </p:nvSpPr>
        <p:spPr bwMode="auto">
          <a:xfrm>
            <a:off x="1738313" y="3057525"/>
            <a:ext cx="396875" cy="595313"/>
          </a:xfrm>
          <a:custGeom>
            <a:avLst/>
            <a:gdLst>
              <a:gd name="T0" fmla="*/ 258945892 w 500"/>
              <a:gd name="T1" fmla="*/ 13934942 h 748"/>
              <a:gd name="T2" fmla="*/ 269026515 w 500"/>
              <a:gd name="T3" fmla="*/ 27869884 h 748"/>
              <a:gd name="T4" fmla="*/ 315019554 w 500"/>
              <a:gd name="T5" fmla="*/ 27869884 h 748"/>
              <a:gd name="T6" fmla="*/ 292338153 w 500"/>
              <a:gd name="T7" fmla="*/ 460492163 h 748"/>
              <a:gd name="T8" fmla="*/ 280367612 w 500"/>
              <a:gd name="T9" fmla="*/ 473793584 h 748"/>
              <a:gd name="T10" fmla="*/ 0 w 500"/>
              <a:gd name="T11" fmla="*/ 460492163 h 748"/>
              <a:gd name="T12" fmla="*/ 0 w 500"/>
              <a:gd name="T13" fmla="*/ 224228488 h 748"/>
              <a:gd name="T14" fmla="*/ 10710863 w 500"/>
              <a:gd name="T15" fmla="*/ 126049578 h 748"/>
              <a:gd name="T16" fmla="*/ 55443449 w 500"/>
              <a:gd name="T17" fmla="*/ 126049578 h 748"/>
              <a:gd name="T18" fmla="*/ 66784546 w 500"/>
              <a:gd name="T19" fmla="*/ 96912652 h 748"/>
              <a:gd name="T20" fmla="*/ 66784546 w 500"/>
              <a:gd name="T21" fmla="*/ 84877464 h 748"/>
              <a:gd name="T22" fmla="*/ 88835709 w 500"/>
              <a:gd name="T23" fmla="*/ 96912652 h 748"/>
              <a:gd name="T24" fmla="*/ 111517135 w 500"/>
              <a:gd name="T25" fmla="*/ 96912652 h 748"/>
              <a:gd name="T26" fmla="*/ 133568298 w 500"/>
              <a:gd name="T27" fmla="*/ 55740564 h 748"/>
              <a:gd name="T28" fmla="*/ 123487676 w 500"/>
              <a:gd name="T29" fmla="*/ 27869884 h 748"/>
              <a:gd name="T30" fmla="*/ 157510174 w 500"/>
              <a:gd name="T31" fmla="*/ 13934942 h 748"/>
              <a:gd name="T32" fmla="*/ 179561337 w 500"/>
              <a:gd name="T33" fmla="*/ 41172101 h 748"/>
              <a:gd name="T34" fmla="*/ 202242738 w 500"/>
              <a:gd name="T35" fmla="*/ 41172101 h 748"/>
              <a:gd name="T36" fmla="*/ 212953647 w 500"/>
              <a:gd name="T37" fmla="*/ 0 h 748"/>
              <a:gd name="T38" fmla="*/ 235635048 w 500"/>
              <a:gd name="T39" fmla="*/ 13934942 h 748"/>
              <a:gd name="T40" fmla="*/ 258945892 w 500"/>
              <a:gd name="T41" fmla="*/ 13934942 h 74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0"/>
              <a:gd name="T64" fmla="*/ 0 h 748"/>
              <a:gd name="T65" fmla="*/ 500 w 500"/>
              <a:gd name="T66" fmla="*/ 748 h 74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0" h="748">
                <a:moveTo>
                  <a:pt x="411" y="22"/>
                </a:moveTo>
                <a:lnTo>
                  <a:pt x="427" y="44"/>
                </a:lnTo>
                <a:lnTo>
                  <a:pt x="500" y="44"/>
                </a:lnTo>
                <a:lnTo>
                  <a:pt x="464" y="727"/>
                </a:lnTo>
                <a:lnTo>
                  <a:pt x="445" y="748"/>
                </a:lnTo>
                <a:lnTo>
                  <a:pt x="0" y="727"/>
                </a:lnTo>
                <a:lnTo>
                  <a:pt x="0" y="354"/>
                </a:lnTo>
                <a:lnTo>
                  <a:pt x="17" y="199"/>
                </a:lnTo>
                <a:lnTo>
                  <a:pt x="88" y="199"/>
                </a:lnTo>
                <a:lnTo>
                  <a:pt x="106" y="153"/>
                </a:lnTo>
                <a:lnTo>
                  <a:pt x="106" y="134"/>
                </a:lnTo>
                <a:lnTo>
                  <a:pt x="141" y="153"/>
                </a:lnTo>
                <a:lnTo>
                  <a:pt x="177" y="153"/>
                </a:lnTo>
                <a:lnTo>
                  <a:pt x="212" y="88"/>
                </a:lnTo>
                <a:lnTo>
                  <a:pt x="196" y="44"/>
                </a:lnTo>
                <a:lnTo>
                  <a:pt x="250" y="22"/>
                </a:lnTo>
                <a:lnTo>
                  <a:pt x="285" y="65"/>
                </a:lnTo>
                <a:lnTo>
                  <a:pt x="321" y="65"/>
                </a:lnTo>
                <a:lnTo>
                  <a:pt x="338" y="0"/>
                </a:lnTo>
                <a:lnTo>
                  <a:pt x="374" y="22"/>
                </a:lnTo>
                <a:lnTo>
                  <a:pt x="411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04" name="Group 927"/>
          <p:cNvGrpSpPr>
            <a:grpSpLocks/>
          </p:cNvGrpSpPr>
          <p:nvPr/>
        </p:nvGrpSpPr>
        <p:grpSpPr bwMode="auto">
          <a:xfrm>
            <a:off x="1738313" y="3057525"/>
            <a:ext cx="396875" cy="595313"/>
            <a:chOff x="1095" y="1926"/>
            <a:chExt cx="250" cy="375"/>
          </a:xfrm>
        </p:grpSpPr>
        <p:sp>
          <p:nvSpPr>
            <p:cNvPr id="4488" name="Freeform 925"/>
            <p:cNvSpPr>
              <a:spLocks/>
            </p:cNvSpPr>
            <p:nvPr/>
          </p:nvSpPr>
          <p:spPr bwMode="auto">
            <a:xfrm>
              <a:off x="1095" y="1926"/>
              <a:ext cx="250" cy="375"/>
            </a:xfrm>
            <a:custGeom>
              <a:avLst/>
              <a:gdLst>
                <a:gd name="T0" fmla="*/ 103 w 500"/>
                <a:gd name="T1" fmla="*/ 6 h 748"/>
                <a:gd name="T2" fmla="*/ 107 w 500"/>
                <a:gd name="T3" fmla="*/ 11 h 748"/>
                <a:gd name="T4" fmla="*/ 125 w 500"/>
                <a:gd name="T5" fmla="*/ 11 h 748"/>
                <a:gd name="T6" fmla="*/ 116 w 500"/>
                <a:gd name="T7" fmla="*/ 182 h 748"/>
                <a:gd name="T8" fmla="*/ 112 w 500"/>
                <a:gd name="T9" fmla="*/ 188 h 748"/>
                <a:gd name="T10" fmla="*/ 0 w 500"/>
                <a:gd name="T11" fmla="*/ 182 h 748"/>
                <a:gd name="T12" fmla="*/ 0 w 500"/>
                <a:gd name="T13" fmla="*/ 89 h 748"/>
                <a:gd name="T14" fmla="*/ 5 w 500"/>
                <a:gd name="T15" fmla="*/ 50 h 748"/>
                <a:gd name="T16" fmla="*/ 22 w 500"/>
                <a:gd name="T17" fmla="*/ 50 h 748"/>
                <a:gd name="T18" fmla="*/ 27 w 500"/>
                <a:gd name="T19" fmla="*/ 39 h 748"/>
                <a:gd name="T20" fmla="*/ 27 w 500"/>
                <a:gd name="T21" fmla="*/ 34 h 748"/>
                <a:gd name="T22" fmla="*/ 36 w 500"/>
                <a:gd name="T23" fmla="*/ 39 h 748"/>
                <a:gd name="T24" fmla="*/ 45 w 500"/>
                <a:gd name="T25" fmla="*/ 39 h 748"/>
                <a:gd name="T26" fmla="*/ 53 w 500"/>
                <a:gd name="T27" fmla="*/ 22 h 748"/>
                <a:gd name="T28" fmla="*/ 49 w 500"/>
                <a:gd name="T29" fmla="*/ 11 h 748"/>
                <a:gd name="T30" fmla="*/ 63 w 500"/>
                <a:gd name="T31" fmla="*/ 6 h 748"/>
                <a:gd name="T32" fmla="*/ 72 w 500"/>
                <a:gd name="T33" fmla="*/ 17 h 748"/>
                <a:gd name="T34" fmla="*/ 81 w 500"/>
                <a:gd name="T35" fmla="*/ 17 h 748"/>
                <a:gd name="T36" fmla="*/ 85 w 500"/>
                <a:gd name="T37" fmla="*/ 0 h 748"/>
                <a:gd name="T38" fmla="*/ 94 w 500"/>
                <a:gd name="T39" fmla="*/ 6 h 748"/>
                <a:gd name="T40" fmla="*/ 103 w 500"/>
                <a:gd name="T41" fmla="*/ 6 h 7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0"/>
                <a:gd name="T64" fmla="*/ 0 h 748"/>
                <a:gd name="T65" fmla="*/ 500 w 500"/>
                <a:gd name="T66" fmla="*/ 748 h 7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0" h="748">
                  <a:moveTo>
                    <a:pt x="411" y="22"/>
                  </a:moveTo>
                  <a:lnTo>
                    <a:pt x="427" y="44"/>
                  </a:lnTo>
                  <a:lnTo>
                    <a:pt x="500" y="44"/>
                  </a:lnTo>
                  <a:lnTo>
                    <a:pt x="464" y="727"/>
                  </a:lnTo>
                  <a:lnTo>
                    <a:pt x="445" y="748"/>
                  </a:lnTo>
                  <a:lnTo>
                    <a:pt x="0" y="727"/>
                  </a:lnTo>
                  <a:lnTo>
                    <a:pt x="0" y="354"/>
                  </a:lnTo>
                  <a:lnTo>
                    <a:pt x="17" y="199"/>
                  </a:lnTo>
                  <a:lnTo>
                    <a:pt x="88" y="199"/>
                  </a:lnTo>
                  <a:lnTo>
                    <a:pt x="106" y="153"/>
                  </a:lnTo>
                  <a:lnTo>
                    <a:pt x="106" y="134"/>
                  </a:lnTo>
                  <a:lnTo>
                    <a:pt x="141" y="153"/>
                  </a:lnTo>
                  <a:lnTo>
                    <a:pt x="177" y="153"/>
                  </a:lnTo>
                  <a:lnTo>
                    <a:pt x="212" y="88"/>
                  </a:lnTo>
                  <a:lnTo>
                    <a:pt x="196" y="44"/>
                  </a:lnTo>
                  <a:lnTo>
                    <a:pt x="250" y="22"/>
                  </a:lnTo>
                  <a:lnTo>
                    <a:pt x="285" y="65"/>
                  </a:lnTo>
                  <a:lnTo>
                    <a:pt x="321" y="65"/>
                  </a:lnTo>
                  <a:lnTo>
                    <a:pt x="338" y="0"/>
                  </a:lnTo>
                  <a:lnTo>
                    <a:pt x="374" y="22"/>
                  </a:lnTo>
                  <a:lnTo>
                    <a:pt x="411" y="22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" name="Freeform 926"/>
            <p:cNvSpPr>
              <a:spLocks/>
            </p:cNvSpPr>
            <p:nvPr/>
          </p:nvSpPr>
          <p:spPr bwMode="auto">
            <a:xfrm>
              <a:off x="1095" y="1926"/>
              <a:ext cx="250" cy="375"/>
            </a:xfrm>
            <a:custGeom>
              <a:avLst/>
              <a:gdLst>
                <a:gd name="T0" fmla="*/ 103 w 500"/>
                <a:gd name="T1" fmla="*/ 6 h 748"/>
                <a:gd name="T2" fmla="*/ 107 w 500"/>
                <a:gd name="T3" fmla="*/ 11 h 748"/>
                <a:gd name="T4" fmla="*/ 125 w 500"/>
                <a:gd name="T5" fmla="*/ 11 h 748"/>
                <a:gd name="T6" fmla="*/ 116 w 500"/>
                <a:gd name="T7" fmla="*/ 182 h 748"/>
                <a:gd name="T8" fmla="*/ 112 w 500"/>
                <a:gd name="T9" fmla="*/ 188 h 748"/>
                <a:gd name="T10" fmla="*/ 0 w 500"/>
                <a:gd name="T11" fmla="*/ 182 h 748"/>
                <a:gd name="T12" fmla="*/ 0 w 500"/>
                <a:gd name="T13" fmla="*/ 89 h 748"/>
                <a:gd name="T14" fmla="*/ 5 w 500"/>
                <a:gd name="T15" fmla="*/ 50 h 748"/>
                <a:gd name="T16" fmla="*/ 22 w 500"/>
                <a:gd name="T17" fmla="*/ 50 h 748"/>
                <a:gd name="T18" fmla="*/ 27 w 500"/>
                <a:gd name="T19" fmla="*/ 39 h 748"/>
                <a:gd name="T20" fmla="*/ 27 w 500"/>
                <a:gd name="T21" fmla="*/ 34 h 748"/>
                <a:gd name="T22" fmla="*/ 36 w 500"/>
                <a:gd name="T23" fmla="*/ 39 h 748"/>
                <a:gd name="T24" fmla="*/ 45 w 500"/>
                <a:gd name="T25" fmla="*/ 39 h 748"/>
                <a:gd name="T26" fmla="*/ 53 w 500"/>
                <a:gd name="T27" fmla="*/ 22 h 748"/>
                <a:gd name="T28" fmla="*/ 49 w 500"/>
                <a:gd name="T29" fmla="*/ 11 h 748"/>
                <a:gd name="T30" fmla="*/ 63 w 500"/>
                <a:gd name="T31" fmla="*/ 6 h 748"/>
                <a:gd name="T32" fmla="*/ 72 w 500"/>
                <a:gd name="T33" fmla="*/ 17 h 748"/>
                <a:gd name="T34" fmla="*/ 81 w 500"/>
                <a:gd name="T35" fmla="*/ 17 h 748"/>
                <a:gd name="T36" fmla="*/ 85 w 500"/>
                <a:gd name="T37" fmla="*/ 0 h 748"/>
                <a:gd name="T38" fmla="*/ 94 w 500"/>
                <a:gd name="T39" fmla="*/ 6 h 748"/>
                <a:gd name="T40" fmla="*/ 103 w 500"/>
                <a:gd name="T41" fmla="*/ 6 h 7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0"/>
                <a:gd name="T64" fmla="*/ 0 h 748"/>
                <a:gd name="T65" fmla="*/ 500 w 500"/>
                <a:gd name="T66" fmla="*/ 748 h 7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0" h="748">
                  <a:moveTo>
                    <a:pt x="411" y="22"/>
                  </a:moveTo>
                  <a:lnTo>
                    <a:pt x="427" y="44"/>
                  </a:lnTo>
                  <a:lnTo>
                    <a:pt x="500" y="44"/>
                  </a:lnTo>
                  <a:lnTo>
                    <a:pt x="464" y="727"/>
                  </a:lnTo>
                  <a:lnTo>
                    <a:pt x="445" y="748"/>
                  </a:lnTo>
                  <a:lnTo>
                    <a:pt x="0" y="727"/>
                  </a:lnTo>
                  <a:lnTo>
                    <a:pt x="0" y="354"/>
                  </a:lnTo>
                  <a:lnTo>
                    <a:pt x="17" y="199"/>
                  </a:lnTo>
                  <a:lnTo>
                    <a:pt x="88" y="199"/>
                  </a:lnTo>
                  <a:lnTo>
                    <a:pt x="106" y="153"/>
                  </a:lnTo>
                  <a:lnTo>
                    <a:pt x="106" y="134"/>
                  </a:lnTo>
                  <a:lnTo>
                    <a:pt x="141" y="153"/>
                  </a:lnTo>
                  <a:lnTo>
                    <a:pt x="177" y="153"/>
                  </a:lnTo>
                  <a:lnTo>
                    <a:pt x="212" y="88"/>
                  </a:lnTo>
                  <a:lnTo>
                    <a:pt x="196" y="44"/>
                  </a:lnTo>
                  <a:lnTo>
                    <a:pt x="250" y="22"/>
                  </a:lnTo>
                  <a:lnTo>
                    <a:pt x="285" y="65"/>
                  </a:lnTo>
                  <a:lnTo>
                    <a:pt x="321" y="65"/>
                  </a:lnTo>
                  <a:lnTo>
                    <a:pt x="338" y="0"/>
                  </a:lnTo>
                  <a:lnTo>
                    <a:pt x="374" y="22"/>
                  </a:lnTo>
                  <a:lnTo>
                    <a:pt x="411" y="2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79" name="Freeform 928"/>
          <p:cNvSpPr>
            <a:spLocks/>
          </p:cNvSpPr>
          <p:nvPr/>
        </p:nvSpPr>
        <p:spPr bwMode="auto">
          <a:xfrm>
            <a:off x="4002088" y="3092450"/>
            <a:ext cx="271462" cy="387350"/>
          </a:xfrm>
          <a:custGeom>
            <a:avLst/>
            <a:gdLst>
              <a:gd name="T0" fmla="*/ 216104472 w 341"/>
              <a:gd name="T1" fmla="*/ 83850918 h 486"/>
              <a:gd name="T2" fmla="*/ 216104472 w 341"/>
              <a:gd name="T3" fmla="*/ 111801506 h 486"/>
              <a:gd name="T4" fmla="*/ 216104472 w 341"/>
              <a:gd name="T5" fmla="*/ 141022513 h 486"/>
              <a:gd name="T6" fmla="*/ 193923358 w 341"/>
              <a:gd name="T7" fmla="*/ 154362174 h 486"/>
              <a:gd name="T8" fmla="*/ 193923358 w 341"/>
              <a:gd name="T9" fmla="*/ 210262553 h 486"/>
              <a:gd name="T10" fmla="*/ 171109413 w 341"/>
              <a:gd name="T11" fmla="*/ 251553575 h 486"/>
              <a:gd name="T12" fmla="*/ 171109413 w 341"/>
              <a:gd name="T13" fmla="*/ 308724348 h 486"/>
              <a:gd name="T14" fmla="*/ 159701644 w 341"/>
              <a:gd name="T15" fmla="*/ 295384687 h 486"/>
              <a:gd name="T16" fmla="*/ 148928348 w 341"/>
              <a:gd name="T17" fmla="*/ 196922842 h 486"/>
              <a:gd name="T18" fmla="*/ 137521376 w 341"/>
              <a:gd name="T19" fmla="*/ 168972279 h 486"/>
              <a:gd name="T20" fmla="*/ 124846255 w 341"/>
              <a:gd name="T21" fmla="*/ 154362174 h 486"/>
              <a:gd name="T22" fmla="*/ 114072959 w 341"/>
              <a:gd name="T23" fmla="*/ 126411611 h 486"/>
              <a:gd name="T24" fmla="*/ 79851220 w 341"/>
              <a:gd name="T25" fmla="*/ 111801506 h 486"/>
              <a:gd name="T26" fmla="*/ 46263171 w 341"/>
              <a:gd name="T27" fmla="*/ 83850918 h 486"/>
              <a:gd name="T28" fmla="*/ 22814747 w 341"/>
              <a:gd name="T29" fmla="*/ 69240813 h 486"/>
              <a:gd name="T30" fmla="*/ 0 w 341"/>
              <a:gd name="T31" fmla="*/ 57170798 h 486"/>
              <a:gd name="T32" fmla="*/ 34221726 w 341"/>
              <a:gd name="T33" fmla="*/ 27950576 h 486"/>
              <a:gd name="T34" fmla="*/ 79851220 w 341"/>
              <a:gd name="T35" fmla="*/ 69240813 h 486"/>
              <a:gd name="T36" fmla="*/ 91258193 w 341"/>
              <a:gd name="T37" fmla="*/ 83850918 h 486"/>
              <a:gd name="T38" fmla="*/ 114072959 w 341"/>
              <a:gd name="T39" fmla="*/ 69240813 h 486"/>
              <a:gd name="T40" fmla="*/ 124846255 w 341"/>
              <a:gd name="T41" fmla="*/ 41290237 h 486"/>
              <a:gd name="T42" fmla="*/ 159701644 w 341"/>
              <a:gd name="T43" fmla="*/ 27950576 h 486"/>
              <a:gd name="T44" fmla="*/ 193923358 w 341"/>
              <a:gd name="T45" fmla="*/ 0 h 486"/>
              <a:gd name="T46" fmla="*/ 204697450 w 341"/>
              <a:gd name="T47" fmla="*/ 57170798 h 486"/>
              <a:gd name="T48" fmla="*/ 216104472 w 341"/>
              <a:gd name="T49" fmla="*/ 83850918 h 48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1"/>
              <a:gd name="T76" fmla="*/ 0 h 486"/>
              <a:gd name="T77" fmla="*/ 341 w 341"/>
              <a:gd name="T78" fmla="*/ 486 h 48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1" h="486">
                <a:moveTo>
                  <a:pt x="341" y="132"/>
                </a:moveTo>
                <a:lnTo>
                  <a:pt x="341" y="176"/>
                </a:lnTo>
                <a:lnTo>
                  <a:pt x="341" y="222"/>
                </a:lnTo>
                <a:lnTo>
                  <a:pt x="306" y="243"/>
                </a:lnTo>
                <a:lnTo>
                  <a:pt x="306" y="331"/>
                </a:lnTo>
                <a:lnTo>
                  <a:pt x="270" y="396"/>
                </a:lnTo>
                <a:lnTo>
                  <a:pt x="270" y="486"/>
                </a:lnTo>
                <a:lnTo>
                  <a:pt x="252" y="465"/>
                </a:lnTo>
                <a:lnTo>
                  <a:pt x="235" y="310"/>
                </a:lnTo>
                <a:lnTo>
                  <a:pt x="217" y="266"/>
                </a:lnTo>
                <a:lnTo>
                  <a:pt x="197" y="243"/>
                </a:lnTo>
                <a:lnTo>
                  <a:pt x="180" y="199"/>
                </a:lnTo>
                <a:lnTo>
                  <a:pt x="126" y="176"/>
                </a:lnTo>
                <a:lnTo>
                  <a:pt x="73" y="132"/>
                </a:lnTo>
                <a:lnTo>
                  <a:pt x="36" y="109"/>
                </a:lnTo>
                <a:lnTo>
                  <a:pt x="0" y="90"/>
                </a:lnTo>
                <a:lnTo>
                  <a:pt x="54" y="44"/>
                </a:lnTo>
                <a:lnTo>
                  <a:pt x="126" y="109"/>
                </a:lnTo>
                <a:lnTo>
                  <a:pt x="144" y="132"/>
                </a:lnTo>
                <a:lnTo>
                  <a:pt x="180" y="109"/>
                </a:lnTo>
                <a:lnTo>
                  <a:pt x="197" y="65"/>
                </a:lnTo>
                <a:lnTo>
                  <a:pt x="252" y="44"/>
                </a:lnTo>
                <a:lnTo>
                  <a:pt x="306" y="0"/>
                </a:lnTo>
                <a:lnTo>
                  <a:pt x="323" y="90"/>
                </a:lnTo>
                <a:lnTo>
                  <a:pt x="341" y="1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06" name="Group 931"/>
          <p:cNvGrpSpPr>
            <a:grpSpLocks/>
          </p:cNvGrpSpPr>
          <p:nvPr/>
        </p:nvGrpSpPr>
        <p:grpSpPr bwMode="auto">
          <a:xfrm>
            <a:off x="4002088" y="3092450"/>
            <a:ext cx="271462" cy="387350"/>
            <a:chOff x="2521" y="1948"/>
            <a:chExt cx="171" cy="244"/>
          </a:xfrm>
        </p:grpSpPr>
        <p:sp>
          <p:nvSpPr>
            <p:cNvPr id="4486" name="Freeform 929"/>
            <p:cNvSpPr>
              <a:spLocks/>
            </p:cNvSpPr>
            <p:nvPr/>
          </p:nvSpPr>
          <p:spPr bwMode="auto">
            <a:xfrm>
              <a:off x="2521" y="1948"/>
              <a:ext cx="171" cy="244"/>
            </a:xfrm>
            <a:custGeom>
              <a:avLst/>
              <a:gdLst>
                <a:gd name="T0" fmla="*/ 86 w 341"/>
                <a:gd name="T1" fmla="*/ 33 h 486"/>
                <a:gd name="T2" fmla="*/ 86 w 341"/>
                <a:gd name="T3" fmla="*/ 44 h 486"/>
                <a:gd name="T4" fmla="*/ 86 w 341"/>
                <a:gd name="T5" fmla="*/ 56 h 486"/>
                <a:gd name="T6" fmla="*/ 77 w 341"/>
                <a:gd name="T7" fmla="*/ 61 h 486"/>
                <a:gd name="T8" fmla="*/ 77 w 341"/>
                <a:gd name="T9" fmla="*/ 83 h 486"/>
                <a:gd name="T10" fmla="*/ 68 w 341"/>
                <a:gd name="T11" fmla="*/ 100 h 486"/>
                <a:gd name="T12" fmla="*/ 68 w 341"/>
                <a:gd name="T13" fmla="*/ 123 h 486"/>
                <a:gd name="T14" fmla="*/ 63 w 341"/>
                <a:gd name="T15" fmla="*/ 117 h 486"/>
                <a:gd name="T16" fmla="*/ 59 w 341"/>
                <a:gd name="T17" fmla="*/ 78 h 486"/>
                <a:gd name="T18" fmla="*/ 55 w 341"/>
                <a:gd name="T19" fmla="*/ 67 h 486"/>
                <a:gd name="T20" fmla="*/ 50 w 341"/>
                <a:gd name="T21" fmla="*/ 61 h 486"/>
                <a:gd name="T22" fmla="*/ 45 w 341"/>
                <a:gd name="T23" fmla="*/ 50 h 486"/>
                <a:gd name="T24" fmla="*/ 32 w 341"/>
                <a:gd name="T25" fmla="*/ 44 h 486"/>
                <a:gd name="T26" fmla="*/ 19 w 341"/>
                <a:gd name="T27" fmla="*/ 33 h 486"/>
                <a:gd name="T28" fmla="*/ 9 w 341"/>
                <a:gd name="T29" fmla="*/ 28 h 486"/>
                <a:gd name="T30" fmla="*/ 0 w 341"/>
                <a:gd name="T31" fmla="*/ 23 h 486"/>
                <a:gd name="T32" fmla="*/ 14 w 341"/>
                <a:gd name="T33" fmla="*/ 11 h 486"/>
                <a:gd name="T34" fmla="*/ 32 w 341"/>
                <a:gd name="T35" fmla="*/ 28 h 486"/>
                <a:gd name="T36" fmla="*/ 36 w 341"/>
                <a:gd name="T37" fmla="*/ 33 h 486"/>
                <a:gd name="T38" fmla="*/ 45 w 341"/>
                <a:gd name="T39" fmla="*/ 28 h 486"/>
                <a:gd name="T40" fmla="*/ 50 w 341"/>
                <a:gd name="T41" fmla="*/ 17 h 486"/>
                <a:gd name="T42" fmla="*/ 63 w 341"/>
                <a:gd name="T43" fmla="*/ 11 h 486"/>
                <a:gd name="T44" fmla="*/ 77 w 341"/>
                <a:gd name="T45" fmla="*/ 0 h 486"/>
                <a:gd name="T46" fmla="*/ 81 w 341"/>
                <a:gd name="T47" fmla="*/ 23 h 486"/>
                <a:gd name="T48" fmla="*/ 86 w 341"/>
                <a:gd name="T49" fmla="*/ 33 h 4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1"/>
                <a:gd name="T76" fmla="*/ 0 h 486"/>
                <a:gd name="T77" fmla="*/ 341 w 341"/>
                <a:gd name="T78" fmla="*/ 486 h 4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1" h="486">
                  <a:moveTo>
                    <a:pt x="341" y="132"/>
                  </a:moveTo>
                  <a:lnTo>
                    <a:pt x="341" y="176"/>
                  </a:lnTo>
                  <a:lnTo>
                    <a:pt x="341" y="222"/>
                  </a:lnTo>
                  <a:lnTo>
                    <a:pt x="306" y="243"/>
                  </a:lnTo>
                  <a:lnTo>
                    <a:pt x="306" y="331"/>
                  </a:lnTo>
                  <a:lnTo>
                    <a:pt x="270" y="396"/>
                  </a:lnTo>
                  <a:lnTo>
                    <a:pt x="270" y="486"/>
                  </a:lnTo>
                  <a:lnTo>
                    <a:pt x="252" y="465"/>
                  </a:lnTo>
                  <a:lnTo>
                    <a:pt x="235" y="310"/>
                  </a:lnTo>
                  <a:lnTo>
                    <a:pt x="217" y="266"/>
                  </a:lnTo>
                  <a:lnTo>
                    <a:pt x="197" y="243"/>
                  </a:lnTo>
                  <a:lnTo>
                    <a:pt x="180" y="199"/>
                  </a:lnTo>
                  <a:lnTo>
                    <a:pt x="126" y="176"/>
                  </a:lnTo>
                  <a:lnTo>
                    <a:pt x="73" y="132"/>
                  </a:lnTo>
                  <a:lnTo>
                    <a:pt x="36" y="109"/>
                  </a:lnTo>
                  <a:lnTo>
                    <a:pt x="0" y="90"/>
                  </a:lnTo>
                  <a:lnTo>
                    <a:pt x="54" y="44"/>
                  </a:lnTo>
                  <a:lnTo>
                    <a:pt x="126" y="109"/>
                  </a:lnTo>
                  <a:lnTo>
                    <a:pt x="144" y="132"/>
                  </a:lnTo>
                  <a:lnTo>
                    <a:pt x="180" y="109"/>
                  </a:lnTo>
                  <a:lnTo>
                    <a:pt x="197" y="65"/>
                  </a:lnTo>
                  <a:lnTo>
                    <a:pt x="252" y="44"/>
                  </a:lnTo>
                  <a:lnTo>
                    <a:pt x="306" y="0"/>
                  </a:lnTo>
                  <a:lnTo>
                    <a:pt x="323" y="90"/>
                  </a:lnTo>
                  <a:lnTo>
                    <a:pt x="341" y="132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" name="Freeform 930"/>
            <p:cNvSpPr>
              <a:spLocks/>
            </p:cNvSpPr>
            <p:nvPr/>
          </p:nvSpPr>
          <p:spPr bwMode="auto">
            <a:xfrm>
              <a:off x="2521" y="1948"/>
              <a:ext cx="171" cy="244"/>
            </a:xfrm>
            <a:custGeom>
              <a:avLst/>
              <a:gdLst>
                <a:gd name="T0" fmla="*/ 86 w 341"/>
                <a:gd name="T1" fmla="*/ 33 h 486"/>
                <a:gd name="T2" fmla="*/ 86 w 341"/>
                <a:gd name="T3" fmla="*/ 44 h 486"/>
                <a:gd name="T4" fmla="*/ 86 w 341"/>
                <a:gd name="T5" fmla="*/ 56 h 486"/>
                <a:gd name="T6" fmla="*/ 77 w 341"/>
                <a:gd name="T7" fmla="*/ 61 h 486"/>
                <a:gd name="T8" fmla="*/ 77 w 341"/>
                <a:gd name="T9" fmla="*/ 83 h 486"/>
                <a:gd name="T10" fmla="*/ 68 w 341"/>
                <a:gd name="T11" fmla="*/ 100 h 486"/>
                <a:gd name="T12" fmla="*/ 68 w 341"/>
                <a:gd name="T13" fmla="*/ 123 h 486"/>
                <a:gd name="T14" fmla="*/ 63 w 341"/>
                <a:gd name="T15" fmla="*/ 117 h 486"/>
                <a:gd name="T16" fmla="*/ 59 w 341"/>
                <a:gd name="T17" fmla="*/ 78 h 486"/>
                <a:gd name="T18" fmla="*/ 55 w 341"/>
                <a:gd name="T19" fmla="*/ 67 h 486"/>
                <a:gd name="T20" fmla="*/ 50 w 341"/>
                <a:gd name="T21" fmla="*/ 61 h 486"/>
                <a:gd name="T22" fmla="*/ 45 w 341"/>
                <a:gd name="T23" fmla="*/ 50 h 486"/>
                <a:gd name="T24" fmla="*/ 32 w 341"/>
                <a:gd name="T25" fmla="*/ 44 h 486"/>
                <a:gd name="T26" fmla="*/ 19 w 341"/>
                <a:gd name="T27" fmla="*/ 33 h 486"/>
                <a:gd name="T28" fmla="*/ 9 w 341"/>
                <a:gd name="T29" fmla="*/ 28 h 486"/>
                <a:gd name="T30" fmla="*/ 0 w 341"/>
                <a:gd name="T31" fmla="*/ 23 h 486"/>
                <a:gd name="T32" fmla="*/ 14 w 341"/>
                <a:gd name="T33" fmla="*/ 11 h 486"/>
                <a:gd name="T34" fmla="*/ 32 w 341"/>
                <a:gd name="T35" fmla="*/ 28 h 486"/>
                <a:gd name="T36" fmla="*/ 36 w 341"/>
                <a:gd name="T37" fmla="*/ 33 h 486"/>
                <a:gd name="T38" fmla="*/ 45 w 341"/>
                <a:gd name="T39" fmla="*/ 28 h 486"/>
                <a:gd name="T40" fmla="*/ 50 w 341"/>
                <a:gd name="T41" fmla="*/ 17 h 486"/>
                <a:gd name="T42" fmla="*/ 63 w 341"/>
                <a:gd name="T43" fmla="*/ 11 h 486"/>
                <a:gd name="T44" fmla="*/ 77 w 341"/>
                <a:gd name="T45" fmla="*/ 0 h 486"/>
                <a:gd name="T46" fmla="*/ 81 w 341"/>
                <a:gd name="T47" fmla="*/ 23 h 486"/>
                <a:gd name="T48" fmla="*/ 86 w 341"/>
                <a:gd name="T49" fmla="*/ 33 h 4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1"/>
                <a:gd name="T76" fmla="*/ 0 h 486"/>
                <a:gd name="T77" fmla="*/ 341 w 341"/>
                <a:gd name="T78" fmla="*/ 486 h 4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1" h="486">
                  <a:moveTo>
                    <a:pt x="341" y="132"/>
                  </a:moveTo>
                  <a:lnTo>
                    <a:pt x="341" y="176"/>
                  </a:lnTo>
                  <a:lnTo>
                    <a:pt x="341" y="222"/>
                  </a:lnTo>
                  <a:lnTo>
                    <a:pt x="306" y="243"/>
                  </a:lnTo>
                  <a:lnTo>
                    <a:pt x="306" y="331"/>
                  </a:lnTo>
                  <a:lnTo>
                    <a:pt x="270" y="396"/>
                  </a:lnTo>
                  <a:lnTo>
                    <a:pt x="270" y="486"/>
                  </a:lnTo>
                  <a:lnTo>
                    <a:pt x="252" y="465"/>
                  </a:lnTo>
                  <a:lnTo>
                    <a:pt x="235" y="310"/>
                  </a:lnTo>
                  <a:lnTo>
                    <a:pt x="217" y="266"/>
                  </a:lnTo>
                  <a:lnTo>
                    <a:pt x="197" y="243"/>
                  </a:lnTo>
                  <a:lnTo>
                    <a:pt x="180" y="199"/>
                  </a:lnTo>
                  <a:lnTo>
                    <a:pt x="126" y="176"/>
                  </a:lnTo>
                  <a:lnTo>
                    <a:pt x="73" y="132"/>
                  </a:lnTo>
                  <a:lnTo>
                    <a:pt x="36" y="109"/>
                  </a:lnTo>
                  <a:lnTo>
                    <a:pt x="0" y="90"/>
                  </a:lnTo>
                  <a:lnTo>
                    <a:pt x="54" y="44"/>
                  </a:lnTo>
                  <a:lnTo>
                    <a:pt x="126" y="109"/>
                  </a:lnTo>
                  <a:lnTo>
                    <a:pt x="144" y="132"/>
                  </a:lnTo>
                  <a:lnTo>
                    <a:pt x="180" y="109"/>
                  </a:lnTo>
                  <a:lnTo>
                    <a:pt x="197" y="65"/>
                  </a:lnTo>
                  <a:lnTo>
                    <a:pt x="252" y="44"/>
                  </a:lnTo>
                  <a:lnTo>
                    <a:pt x="306" y="0"/>
                  </a:lnTo>
                  <a:lnTo>
                    <a:pt x="323" y="90"/>
                  </a:lnTo>
                  <a:lnTo>
                    <a:pt x="341" y="13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1" name="Freeform 932"/>
          <p:cNvSpPr>
            <a:spLocks/>
          </p:cNvSpPr>
          <p:nvPr/>
        </p:nvSpPr>
        <p:spPr bwMode="auto">
          <a:xfrm>
            <a:off x="3717925" y="3127375"/>
            <a:ext cx="482600" cy="525463"/>
          </a:xfrm>
          <a:custGeom>
            <a:avLst/>
            <a:gdLst>
              <a:gd name="T0" fmla="*/ 214843532 w 608"/>
              <a:gd name="T1" fmla="*/ 41201073 h 660"/>
              <a:gd name="T2" fmla="*/ 236894692 w 608"/>
              <a:gd name="T3" fmla="*/ 69091218 h 660"/>
              <a:gd name="T4" fmla="*/ 281627249 w 608"/>
              <a:gd name="T5" fmla="*/ 83670423 h 660"/>
              <a:gd name="T6" fmla="*/ 294228025 w 608"/>
              <a:gd name="T7" fmla="*/ 111559784 h 660"/>
              <a:gd name="T8" fmla="*/ 315019504 w 608"/>
              <a:gd name="T9" fmla="*/ 111559784 h 660"/>
              <a:gd name="T10" fmla="*/ 303678409 w 608"/>
              <a:gd name="T11" fmla="*/ 139449917 h 660"/>
              <a:gd name="T12" fmla="*/ 327620280 w 608"/>
              <a:gd name="T13" fmla="*/ 180650978 h 660"/>
              <a:gd name="T14" fmla="*/ 337700901 w 608"/>
              <a:gd name="T15" fmla="*/ 167340049 h 660"/>
              <a:gd name="T16" fmla="*/ 361012536 w 608"/>
              <a:gd name="T17" fmla="*/ 167340049 h 660"/>
              <a:gd name="T18" fmla="*/ 348411759 w 608"/>
              <a:gd name="T19" fmla="*/ 208541110 h 660"/>
              <a:gd name="T20" fmla="*/ 361012536 w 608"/>
              <a:gd name="T21" fmla="*/ 251010497 h 660"/>
              <a:gd name="T22" fmla="*/ 361012536 w 608"/>
              <a:gd name="T23" fmla="*/ 265588905 h 660"/>
              <a:gd name="T24" fmla="*/ 383063695 w 608"/>
              <a:gd name="T25" fmla="*/ 306789966 h 660"/>
              <a:gd name="T26" fmla="*/ 383063695 w 608"/>
              <a:gd name="T27" fmla="*/ 418350596 h 660"/>
              <a:gd name="T28" fmla="*/ 0 w 608"/>
              <a:gd name="T29" fmla="*/ 405039569 h 660"/>
              <a:gd name="T30" fmla="*/ 0 w 608"/>
              <a:gd name="T31" fmla="*/ 139449917 h 660"/>
              <a:gd name="T32" fmla="*/ 66783742 w 608"/>
              <a:gd name="T33" fmla="*/ 126138989 h 660"/>
              <a:gd name="T34" fmla="*/ 101436472 w 608"/>
              <a:gd name="T35" fmla="*/ 55780290 h 660"/>
              <a:gd name="T36" fmla="*/ 180820990 w 608"/>
              <a:gd name="T37" fmla="*/ 41201073 h 660"/>
              <a:gd name="T38" fmla="*/ 190901610 w 608"/>
              <a:gd name="T39" fmla="*/ 0 h 660"/>
              <a:gd name="T40" fmla="*/ 214843532 w 608"/>
              <a:gd name="T41" fmla="*/ 0 h 660"/>
              <a:gd name="T42" fmla="*/ 214843532 w 608"/>
              <a:gd name="T43" fmla="*/ 41201073 h 6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08"/>
              <a:gd name="T67" fmla="*/ 0 h 660"/>
              <a:gd name="T68" fmla="*/ 608 w 608"/>
              <a:gd name="T69" fmla="*/ 660 h 66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08" h="660">
                <a:moveTo>
                  <a:pt x="341" y="65"/>
                </a:moveTo>
                <a:lnTo>
                  <a:pt x="376" y="109"/>
                </a:lnTo>
                <a:lnTo>
                  <a:pt x="447" y="132"/>
                </a:lnTo>
                <a:lnTo>
                  <a:pt x="467" y="176"/>
                </a:lnTo>
                <a:lnTo>
                  <a:pt x="500" y="176"/>
                </a:lnTo>
                <a:lnTo>
                  <a:pt x="482" y="220"/>
                </a:lnTo>
                <a:lnTo>
                  <a:pt x="520" y="285"/>
                </a:lnTo>
                <a:lnTo>
                  <a:pt x="536" y="264"/>
                </a:lnTo>
                <a:lnTo>
                  <a:pt x="573" y="264"/>
                </a:lnTo>
                <a:lnTo>
                  <a:pt x="553" y="329"/>
                </a:lnTo>
                <a:lnTo>
                  <a:pt x="573" y="396"/>
                </a:lnTo>
                <a:lnTo>
                  <a:pt x="573" y="419"/>
                </a:lnTo>
                <a:lnTo>
                  <a:pt x="608" y="484"/>
                </a:lnTo>
                <a:lnTo>
                  <a:pt x="608" y="660"/>
                </a:lnTo>
                <a:lnTo>
                  <a:pt x="0" y="639"/>
                </a:lnTo>
                <a:lnTo>
                  <a:pt x="0" y="220"/>
                </a:lnTo>
                <a:lnTo>
                  <a:pt x="106" y="199"/>
                </a:lnTo>
                <a:lnTo>
                  <a:pt x="161" y="88"/>
                </a:lnTo>
                <a:lnTo>
                  <a:pt x="287" y="65"/>
                </a:lnTo>
                <a:lnTo>
                  <a:pt x="303" y="0"/>
                </a:lnTo>
                <a:lnTo>
                  <a:pt x="341" y="0"/>
                </a:lnTo>
                <a:lnTo>
                  <a:pt x="341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08" name="Group 935"/>
          <p:cNvGrpSpPr>
            <a:grpSpLocks/>
          </p:cNvGrpSpPr>
          <p:nvPr/>
        </p:nvGrpSpPr>
        <p:grpSpPr bwMode="auto">
          <a:xfrm>
            <a:off x="3717925" y="3127375"/>
            <a:ext cx="482600" cy="525463"/>
            <a:chOff x="2342" y="1970"/>
            <a:chExt cx="304" cy="331"/>
          </a:xfrm>
        </p:grpSpPr>
        <p:sp>
          <p:nvSpPr>
            <p:cNvPr id="4484" name="Freeform 933"/>
            <p:cNvSpPr>
              <a:spLocks/>
            </p:cNvSpPr>
            <p:nvPr/>
          </p:nvSpPr>
          <p:spPr bwMode="auto">
            <a:xfrm>
              <a:off x="2342" y="1970"/>
              <a:ext cx="304" cy="331"/>
            </a:xfrm>
            <a:custGeom>
              <a:avLst/>
              <a:gdLst>
                <a:gd name="T0" fmla="*/ 85 w 608"/>
                <a:gd name="T1" fmla="*/ 17 h 660"/>
                <a:gd name="T2" fmla="*/ 94 w 608"/>
                <a:gd name="T3" fmla="*/ 28 h 660"/>
                <a:gd name="T4" fmla="*/ 111 w 608"/>
                <a:gd name="T5" fmla="*/ 33 h 660"/>
                <a:gd name="T6" fmla="*/ 116 w 608"/>
                <a:gd name="T7" fmla="*/ 44 h 660"/>
                <a:gd name="T8" fmla="*/ 125 w 608"/>
                <a:gd name="T9" fmla="*/ 44 h 660"/>
                <a:gd name="T10" fmla="*/ 120 w 608"/>
                <a:gd name="T11" fmla="*/ 55 h 660"/>
                <a:gd name="T12" fmla="*/ 130 w 608"/>
                <a:gd name="T13" fmla="*/ 72 h 660"/>
                <a:gd name="T14" fmla="*/ 134 w 608"/>
                <a:gd name="T15" fmla="*/ 66 h 660"/>
                <a:gd name="T16" fmla="*/ 144 w 608"/>
                <a:gd name="T17" fmla="*/ 66 h 660"/>
                <a:gd name="T18" fmla="*/ 139 w 608"/>
                <a:gd name="T19" fmla="*/ 83 h 660"/>
                <a:gd name="T20" fmla="*/ 144 w 608"/>
                <a:gd name="T21" fmla="*/ 100 h 660"/>
                <a:gd name="T22" fmla="*/ 144 w 608"/>
                <a:gd name="T23" fmla="*/ 105 h 660"/>
                <a:gd name="T24" fmla="*/ 152 w 608"/>
                <a:gd name="T25" fmla="*/ 122 h 660"/>
                <a:gd name="T26" fmla="*/ 152 w 608"/>
                <a:gd name="T27" fmla="*/ 166 h 660"/>
                <a:gd name="T28" fmla="*/ 0 w 608"/>
                <a:gd name="T29" fmla="*/ 160 h 660"/>
                <a:gd name="T30" fmla="*/ 0 w 608"/>
                <a:gd name="T31" fmla="*/ 55 h 660"/>
                <a:gd name="T32" fmla="*/ 26 w 608"/>
                <a:gd name="T33" fmla="*/ 50 h 660"/>
                <a:gd name="T34" fmla="*/ 40 w 608"/>
                <a:gd name="T35" fmla="*/ 22 h 660"/>
                <a:gd name="T36" fmla="*/ 72 w 608"/>
                <a:gd name="T37" fmla="*/ 17 h 660"/>
                <a:gd name="T38" fmla="*/ 76 w 608"/>
                <a:gd name="T39" fmla="*/ 0 h 660"/>
                <a:gd name="T40" fmla="*/ 85 w 608"/>
                <a:gd name="T41" fmla="*/ 0 h 660"/>
                <a:gd name="T42" fmla="*/ 85 w 608"/>
                <a:gd name="T43" fmla="*/ 17 h 6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8"/>
                <a:gd name="T67" fmla="*/ 0 h 660"/>
                <a:gd name="T68" fmla="*/ 608 w 608"/>
                <a:gd name="T69" fmla="*/ 660 h 6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8" h="660">
                  <a:moveTo>
                    <a:pt x="341" y="65"/>
                  </a:moveTo>
                  <a:lnTo>
                    <a:pt x="376" y="109"/>
                  </a:lnTo>
                  <a:lnTo>
                    <a:pt x="447" y="132"/>
                  </a:lnTo>
                  <a:lnTo>
                    <a:pt x="467" y="176"/>
                  </a:lnTo>
                  <a:lnTo>
                    <a:pt x="500" y="176"/>
                  </a:lnTo>
                  <a:lnTo>
                    <a:pt x="482" y="220"/>
                  </a:lnTo>
                  <a:lnTo>
                    <a:pt x="520" y="285"/>
                  </a:lnTo>
                  <a:lnTo>
                    <a:pt x="536" y="264"/>
                  </a:lnTo>
                  <a:lnTo>
                    <a:pt x="573" y="264"/>
                  </a:lnTo>
                  <a:lnTo>
                    <a:pt x="553" y="329"/>
                  </a:lnTo>
                  <a:lnTo>
                    <a:pt x="573" y="396"/>
                  </a:lnTo>
                  <a:lnTo>
                    <a:pt x="573" y="419"/>
                  </a:lnTo>
                  <a:lnTo>
                    <a:pt x="608" y="484"/>
                  </a:lnTo>
                  <a:lnTo>
                    <a:pt x="608" y="660"/>
                  </a:lnTo>
                  <a:lnTo>
                    <a:pt x="0" y="639"/>
                  </a:lnTo>
                  <a:lnTo>
                    <a:pt x="0" y="220"/>
                  </a:lnTo>
                  <a:lnTo>
                    <a:pt x="106" y="199"/>
                  </a:lnTo>
                  <a:lnTo>
                    <a:pt x="161" y="88"/>
                  </a:lnTo>
                  <a:lnTo>
                    <a:pt x="287" y="65"/>
                  </a:lnTo>
                  <a:lnTo>
                    <a:pt x="303" y="0"/>
                  </a:lnTo>
                  <a:lnTo>
                    <a:pt x="341" y="0"/>
                  </a:lnTo>
                  <a:lnTo>
                    <a:pt x="341" y="65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" name="Freeform 934"/>
            <p:cNvSpPr>
              <a:spLocks/>
            </p:cNvSpPr>
            <p:nvPr/>
          </p:nvSpPr>
          <p:spPr bwMode="auto">
            <a:xfrm>
              <a:off x="2342" y="1970"/>
              <a:ext cx="304" cy="331"/>
            </a:xfrm>
            <a:custGeom>
              <a:avLst/>
              <a:gdLst>
                <a:gd name="T0" fmla="*/ 85 w 608"/>
                <a:gd name="T1" fmla="*/ 17 h 660"/>
                <a:gd name="T2" fmla="*/ 94 w 608"/>
                <a:gd name="T3" fmla="*/ 28 h 660"/>
                <a:gd name="T4" fmla="*/ 111 w 608"/>
                <a:gd name="T5" fmla="*/ 33 h 660"/>
                <a:gd name="T6" fmla="*/ 116 w 608"/>
                <a:gd name="T7" fmla="*/ 44 h 660"/>
                <a:gd name="T8" fmla="*/ 125 w 608"/>
                <a:gd name="T9" fmla="*/ 44 h 660"/>
                <a:gd name="T10" fmla="*/ 120 w 608"/>
                <a:gd name="T11" fmla="*/ 55 h 660"/>
                <a:gd name="T12" fmla="*/ 130 w 608"/>
                <a:gd name="T13" fmla="*/ 72 h 660"/>
                <a:gd name="T14" fmla="*/ 134 w 608"/>
                <a:gd name="T15" fmla="*/ 66 h 660"/>
                <a:gd name="T16" fmla="*/ 144 w 608"/>
                <a:gd name="T17" fmla="*/ 66 h 660"/>
                <a:gd name="T18" fmla="*/ 139 w 608"/>
                <a:gd name="T19" fmla="*/ 83 h 660"/>
                <a:gd name="T20" fmla="*/ 144 w 608"/>
                <a:gd name="T21" fmla="*/ 100 h 660"/>
                <a:gd name="T22" fmla="*/ 144 w 608"/>
                <a:gd name="T23" fmla="*/ 105 h 660"/>
                <a:gd name="T24" fmla="*/ 152 w 608"/>
                <a:gd name="T25" fmla="*/ 122 h 660"/>
                <a:gd name="T26" fmla="*/ 152 w 608"/>
                <a:gd name="T27" fmla="*/ 166 h 660"/>
                <a:gd name="T28" fmla="*/ 0 w 608"/>
                <a:gd name="T29" fmla="*/ 160 h 660"/>
                <a:gd name="T30" fmla="*/ 0 w 608"/>
                <a:gd name="T31" fmla="*/ 55 h 660"/>
                <a:gd name="T32" fmla="*/ 26 w 608"/>
                <a:gd name="T33" fmla="*/ 50 h 660"/>
                <a:gd name="T34" fmla="*/ 40 w 608"/>
                <a:gd name="T35" fmla="*/ 22 h 660"/>
                <a:gd name="T36" fmla="*/ 72 w 608"/>
                <a:gd name="T37" fmla="*/ 17 h 660"/>
                <a:gd name="T38" fmla="*/ 76 w 608"/>
                <a:gd name="T39" fmla="*/ 0 h 660"/>
                <a:gd name="T40" fmla="*/ 85 w 608"/>
                <a:gd name="T41" fmla="*/ 0 h 660"/>
                <a:gd name="T42" fmla="*/ 85 w 608"/>
                <a:gd name="T43" fmla="*/ 17 h 6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8"/>
                <a:gd name="T67" fmla="*/ 0 h 660"/>
                <a:gd name="T68" fmla="*/ 608 w 608"/>
                <a:gd name="T69" fmla="*/ 660 h 6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8" h="660">
                  <a:moveTo>
                    <a:pt x="341" y="65"/>
                  </a:moveTo>
                  <a:lnTo>
                    <a:pt x="376" y="109"/>
                  </a:lnTo>
                  <a:lnTo>
                    <a:pt x="447" y="132"/>
                  </a:lnTo>
                  <a:lnTo>
                    <a:pt x="467" y="176"/>
                  </a:lnTo>
                  <a:lnTo>
                    <a:pt x="500" y="176"/>
                  </a:lnTo>
                  <a:lnTo>
                    <a:pt x="482" y="220"/>
                  </a:lnTo>
                  <a:lnTo>
                    <a:pt x="520" y="285"/>
                  </a:lnTo>
                  <a:lnTo>
                    <a:pt x="536" y="264"/>
                  </a:lnTo>
                  <a:lnTo>
                    <a:pt x="573" y="264"/>
                  </a:lnTo>
                  <a:lnTo>
                    <a:pt x="553" y="329"/>
                  </a:lnTo>
                  <a:lnTo>
                    <a:pt x="573" y="396"/>
                  </a:lnTo>
                  <a:lnTo>
                    <a:pt x="573" y="419"/>
                  </a:lnTo>
                  <a:lnTo>
                    <a:pt x="608" y="484"/>
                  </a:lnTo>
                  <a:lnTo>
                    <a:pt x="608" y="660"/>
                  </a:lnTo>
                  <a:lnTo>
                    <a:pt x="0" y="639"/>
                  </a:lnTo>
                  <a:lnTo>
                    <a:pt x="0" y="220"/>
                  </a:lnTo>
                  <a:lnTo>
                    <a:pt x="106" y="199"/>
                  </a:lnTo>
                  <a:lnTo>
                    <a:pt x="161" y="88"/>
                  </a:lnTo>
                  <a:lnTo>
                    <a:pt x="287" y="65"/>
                  </a:lnTo>
                  <a:lnTo>
                    <a:pt x="303" y="0"/>
                  </a:lnTo>
                  <a:lnTo>
                    <a:pt x="341" y="0"/>
                  </a:lnTo>
                  <a:lnTo>
                    <a:pt x="341" y="6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3" name="Freeform 936"/>
          <p:cNvSpPr>
            <a:spLocks/>
          </p:cNvSpPr>
          <p:nvPr/>
        </p:nvSpPr>
        <p:spPr bwMode="auto">
          <a:xfrm>
            <a:off x="4230688" y="3146425"/>
            <a:ext cx="411162" cy="506413"/>
          </a:xfrm>
          <a:custGeom>
            <a:avLst/>
            <a:gdLst>
              <a:gd name="T0" fmla="*/ 292967174 w 518"/>
              <a:gd name="T1" fmla="*/ 97963475 h 637"/>
              <a:gd name="T2" fmla="*/ 326359386 w 518"/>
              <a:gd name="T3" fmla="*/ 111235173 h 637"/>
              <a:gd name="T4" fmla="*/ 315018305 w 518"/>
              <a:gd name="T5" fmla="*/ 166853132 h 637"/>
              <a:gd name="T6" fmla="*/ 303678018 w 518"/>
              <a:gd name="T7" fmla="*/ 402596690 h 637"/>
              <a:gd name="T8" fmla="*/ 0 w 518"/>
              <a:gd name="T9" fmla="*/ 389324223 h 637"/>
              <a:gd name="T10" fmla="*/ 0 w 518"/>
              <a:gd name="T11" fmla="*/ 291361567 h 637"/>
              <a:gd name="T12" fmla="*/ 11340290 w 518"/>
              <a:gd name="T13" fmla="*/ 263552588 h 637"/>
              <a:gd name="T14" fmla="*/ 11340290 w 518"/>
              <a:gd name="T15" fmla="*/ 222471140 h 637"/>
              <a:gd name="T16" fmla="*/ 33392225 w 518"/>
              <a:gd name="T17" fmla="*/ 181389644 h 637"/>
              <a:gd name="T18" fmla="*/ 33392225 w 518"/>
              <a:gd name="T19" fmla="*/ 125771685 h 637"/>
              <a:gd name="T20" fmla="*/ 56073605 w 518"/>
              <a:gd name="T21" fmla="*/ 125771685 h 637"/>
              <a:gd name="T22" fmla="*/ 56073605 w 518"/>
              <a:gd name="T23" fmla="*/ 70154496 h 637"/>
              <a:gd name="T24" fmla="*/ 56073605 w 518"/>
              <a:gd name="T25" fmla="*/ 42345504 h 637"/>
              <a:gd name="T26" fmla="*/ 66783656 w 518"/>
              <a:gd name="T27" fmla="*/ 14536518 h 637"/>
              <a:gd name="T28" fmla="*/ 89465024 w 518"/>
              <a:gd name="T29" fmla="*/ 42345504 h 637"/>
              <a:gd name="T30" fmla="*/ 112776653 w 518"/>
              <a:gd name="T31" fmla="*/ 0 h 637"/>
              <a:gd name="T32" fmla="*/ 213582783 w 518"/>
              <a:gd name="T33" fmla="*/ 27808992 h 637"/>
              <a:gd name="T34" fmla="*/ 292967174 w 518"/>
              <a:gd name="T35" fmla="*/ 97963475 h 6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18"/>
              <a:gd name="T55" fmla="*/ 0 h 637"/>
              <a:gd name="T56" fmla="*/ 518 w 518"/>
              <a:gd name="T57" fmla="*/ 637 h 63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18" h="637">
                <a:moveTo>
                  <a:pt x="465" y="155"/>
                </a:moveTo>
                <a:lnTo>
                  <a:pt x="518" y="176"/>
                </a:lnTo>
                <a:lnTo>
                  <a:pt x="500" y="264"/>
                </a:lnTo>
                <a:lnTo>
                  <a:pt x="482" y="637"/>
                </a:lnTo>
                <a:lnTo>
                  <a:pt x="0" y="616"/>
                </a:lnTo>
                <a:lnTo>
                  <a:pt x="0" y="461"/>
                </a:lnTo>
                <a:lnTo>
                  <a:pt x="18" y="417"/>
                </a:lnTo>
                <a:lnTo>
                  <a:pt x="18" y="352"/>
                </a:lnTo>
                <a:lnTo>
                  <a:pt x="53" y="287"/>
                </a:lnTo>
                <a:lnTo>
                  <a:pt x="53" y="199"/>
                </a:lnTo>
                <a:lnTo>
                  <a:pt x="89" y="199"/>
                </a:lnTo>
                <a:lnTo>
                  <a:pt x="89" y="111"/>
                </a:lnTo>
                <a:lnTo>
                  <a:pt x="89" y="67"/>
                </a:lnTo>
                <a:lnTo>
                  <a:pt x="106" y="23"/>
                </a:lnTo>
                <a:lnTo>
                  <a:pt x="142" y="67"/>
                </a:lnTo>
                <a:lnTo>
                  <a:pt x="179" y="0"/>
                </a:lnTo>
                <a:lnTo>
                  <a:pt x="339" y="44"/>
                </a:lnTo>
                <a:lnTo>
                  <a:pt x="465" y="15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10" name="Group 939"/>
          <p:cNvGrpSpPr>
            <a:grpSpLocks/>
          </p:cNvGrpSpPr>
          <p:nvPr/>
        </p:nvGrpSpPr>
        <p:grpSpPr bwMode="auto">
          <a:xfrm>
            <a:off x="4230688" y="3146425"/>
            <a:ext cx="411162" cy="506413"/>
            <a:chOff x="2665" y="1982"/>
            <a:chExt cx="259" cy="319"/>
          </a:xfrm>
        </p:grpSpPr>
        <p:sp>
          <p:nvSpPr>
            <p:cNvPr id="4482" name="Freeform 937"/>
            <p:cNvSpPr>
              <a:spLocks/>
            </p:cNvSpPr>
            <p:nvPr/>
          </p:nvSpPr>
          <p:spPr bwMode="auto">
            <a:xfrm>
              <a:off x="2665" y="1982"/>
              <a:ext cx="259" cy="319"/>
            </a:xfrm>
            <a:custGeom>
              <a:avLst/>
              <a:gdLst>
                <a:gd name="T0" fmla="*/ 116 w 518"/>
                <a:gd name="T1" fmla="*/ 39 h 637"/>
                <a:gd name="T2" fmla="*/ 130 w 518"/>
                <a:gd name="T3" fmla="*/ 44 h 637"/>
                <a:gd name="T4" fmla="*/ 125 w 518"/>
                <a:gd name="T5" fmla="*/ 66 h 637"/>
                <a:gd name="T6" fmla="*/ 120 w 518"/>
                <a:gd name="T7" fmla="*/ 160 h 637"/>
                <a:gd name="T8" fmla="*/ 0 w 518"/>
                <a:gd name="T9" fmla="*/ 154 h 637"/>
                <a:gd name="T10" fmla="*/ 0 w 518"/>
                <a:gd name="T11" fmla="*/ 116 h 637"/>
                <a:gd name="T12" fmla="*/ 4 w 518"/>
                <a:gd name="T13" fmla="*/ 105 h 637"/>
                <a:gd name="T14" fmla="*/ 4 w 518"/>
                <a:gd name="T15" fmla="*/ 88 h 637"/>
                <a:gd name="T16" fmla="*/ 13 w 518"/>
                <a:gd name="T17" fmla="*/ 72 h 637"/>
                <a:gd name="T18" fmla="*/ 13 w 518"/>
                <a:gd name="T19" fmla="*/ 50 h 637"/>
                <a:gd name="T20" fmla="*/ 22 w 518"/>
                <a:gd name="T21" fmla="*/ 50 h 637"/>
                <a:gd name="T22" fmla="*/ 22 w 518"/>
                <a:gd name="T23" fmla="*/ 28 h 637"/>
                <a:gd name="T24" fmla="*/ 22 w 518"/>
                <a:gd name="T25" fmla="*/ 17 h 637"/>
                <a:gd name="T26" fmla="*/ 26 w 518"/>
                <a:gd name="T27" fmla="*/ 6 h 637"/>
                <a:gd name="T28" fmla="*/ 35 w 518"/>
                <a:gd name="T29" fmla="*/ 17 h 637"/>
                <a:gd name="T30" fmla="*/ 44 w 518"/>
                <a:gd name="T31" fmla="*/ 0 h 637"/>
                <a:gd name="T32" fmla="*/ 84 w 518"/>
                <a:gd name="T33" fmla="*/ 11 h 637"/>
                <a:gd name="T34" fmla="*/ 116 w 518"/>
                <a:gd name="T35" fmla="*/ 39 h 6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8"/>
                <a:gd name="T55" fmla="*/ 0 h 637"/>
                <a:gd name="T56" fmla="*/ 518 w 518"/>
                <a:gd name="T57" fmla="*/ 637 h 6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8" h="637">
                  <a:moveTo>
                    <a:pt x="465" y="155"/>
                  </a:moveTo>
                  <a:lnTo>
                    <a:pt x="518" y="176"/>
                  </a:lnTo>
                  <a:lnTo>
                    <a:pt x="500" y="264"/>
                  </a:lnTo>
                  <a:lnTo>
                    <a:pt x="482" y="637"/>
                  </a:lnTo>
                  <a:lnTo>
                    <a:pt x="0" y="616"/>
                  </a:lnTo>
                  <a:lnTo>
                    <a:pt x="0" y="461"/>
                  </a:lnTo>
                  <a:lnTo>
                    <a:pt x="18" y="417"/>
                  </a:lnTo>
                  <a:lnTo>
                    <a:pt x="18" y="352"/>
                  </a:lnTo>
                  <a:lnTo>
                    <a:pt x="53" y="287"/>
                  </a:lnTo>
                  <a:lnTo>
                    <a:pt x="53" y="199"/>
                  </a:lnTo>
                  <a:lnTo>
                    <a:pt x="89" y="199"/>
                  </a:lnTo>
                  <a:lnTo>
                    <a:pt x="89" y="111"/>
                  </a:lnTo>
                  <a:lnTo>
                    <a:pt x="89" y="67"/>
                  </a:lnTo>
                  <a:lnTo>
                    <a:pt x="106" y="23"/>
                  </a:lnTo>
                  <a:lnTo>
                    <a:pt x="142" y="67"/>
                  </a:lnTo>
                  <a:lnTo>
                    <a:pt x="179" y="0"/>
                  </a:lnTo>
                  <a:lnTo>
                    <a:pt x="339" y="44"/>
                  </a:lnTo>
                  <a:lnTo>
                    <a:pt x="465" y="15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" name="Freeform 938"/>
            <p:cNvSpPr>
              <a:spLocks/>
            </p:cNvSpPr>
            <p:nvPr/>
          </p:nvSpPr>
          <p:spPr bwMode="auto">
            <a:xfrm>
              <a:off x="2665" y="1982"/>
              <a:ext cx="259" cy="319"/>
            </a:xfrm>
            <a:custGeom>
              <a:avLst/>
              <a:gdLst>
                <a:gd name="T0" fmla="*/ 116 w 518"/>
                <a:gd name="T1" fmla="*/ 39 h 637"/>
                <a:gd name="T2" fmla="*/ 130 w 518"/>
                <a:gd name="T3" fmla="*/ 44 h 637"/>
                <a:gd name="T4" fmla="*/ 125 w 518"/>
                <a:gd name="T5" fmla="*/ 66 h 637"/>
                <a:gd name="T6" fmla="*/ 120 w 518"/>
                <a:gd name="T7" fmla="*/ 160 h 637"/>
                <a:gd name="T8" fmla="*/ 0 w 518"/>
                <a:gd name="T9" fmla="*/ 154 h 637"/>
                <a:gd name="T10" fmla="*/ 0 w 518"/>
                <a:gd name="T11" fmla="*/ 116 h 637"/>
                <a:gd name="T12" fmla="*/ 4 w 518"/>
                <a:gd name="T13" fmla="*/ 105 h 637"/>
                <a:gd name="T14" fmla="*/ 4 w 518"/>
                <a:gd name="T15" fmla="*/ 88 h 637"/>
                <a:gd name="T16" fmla="*/ 13 w 518"/>
                <a:gd name="T17" fmla="*/ 72 h 637"/>
                <a:gd name="T18" fmla="*/ 13 w 518"/>
                <a:gd name="T19" fmla="*/ 50 h 637"/>
                <a:gd name="T20" fmla="*/ 22 w 518"/>
                <a:gd name="T21" fmla="*/ 50 h 637"/>
                <a:gd name="T22" fmla="*/ 22 w 518"/>
                <a:gd name="T23" fmla="*/ 28 h 637"/>
                <a:gd name="T24" fmla="*/ 22 w 518"/>
                <a:gd name="T25" fmla="*/ 17 h 637"/>
                <a:gd name="T26" fmla="*/ 26 w 518"/>
                <a:gd name="T27" fmla="*/ 6 h 637"/>
                <a:gd name="T28" fmla="*/ 35 w 518"/>
                <a:gd name="T29" fmla="*/ 17 h 637"/>
                <a:gd name="T30" fmla="*/ 44 w 518"/>
                <a:gd name="T31" fmla="*/ 0 h 637"/>
                <a:gd name="T32" fmla="*/ 84 w 518"/>
                <a:gd name="T33" fmla="*/ 11 h 637"/>
                <a:gd name="T34" fmla="*/ 116 w 518"/>
                <a:gd name="T35" fmla="*/ 39 h 6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8"/>
                <a:gd name="T55" fmla="*/ 0 h 637"/>
                <a:gd name="T56" fmla="*/ 518 w 518"/>
                <a:gd name="T57" fmla="*/ 637 h 6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8" h="637">
                  <a:moveTo>
                    <a:pt x="465" y="155"/>
                  </a:moveTo>
                  <a:lnTo>
                    <a:pt x="518" y="176"/>
                  </a:lnTo>
                  <a:lnTo>
                    <a:pt x="500" y="264"/>
                  </a:lnTo>
                  <a:lnTo>
                    <a:pt x="482" y="637"/>
                  </a:lnTo>
                  <a:lnTo>
                    <a:pt x="0" y="616"/>
                  </a:lnTo>
                  <a:lnTo>
                    <a:pt x="0" y="461"/>
                  </a:lnTo>
                  <a:lnTo>
                    <a:pt x="18" y="417"/>
                  </a:lnTo>
                  <a:lnTo>
                    <a:pt x="18" y="352"/>
                  </a:lnTo>
                  <a:lnTo>
                    <a:pt x="53" y="287"/>
                  </a:lnTo>
                  <a:lnTo>
                    <a:pt x="53" y="199"/>
                  </a:lnTo>
                  <a:lnTo>
                    <a:pt x="89" y="199"/>
                  </a:lnTo>
                  <a:lnTo>
                    <a:pt x="89" y="111"/>
                  </a:lnTo>
                  <a:lnTo>
                    <a:pt x="89" y="67"/>
                  </a:lnTo>
                  <a:lnTo>
                    <a:pt x="106" y="23"/>
                  </a:lnTo>
                  <a:lnTo>
                    <a:pt x="142" y="67"/>
                  </a:lnTo>
                  <a:lnTo>
                    <a:pt x="179" y="0"/>
                  </a:lnTo>
                  <a:lnTo>
                    <a:pt x="339" y="44"/>
                  </a:lnTo>
                  <a:lnTo>
                    <a:pt x="465" y="15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5" name="Freeform 940"/>
          <p:cNvSpPr>
            <a:spLocks/>
          </p:cNvSpPr>
          <p:nvPr/>
        </p:nvSpPr>
        <p:spPr bwMode="auto">
          <a:xfrm>
            <a:off x="5510213" y="3146425"/>
            <a:ext cx="285750" cy="506413"/>
          </a:xfrm>
          <a:custGeom>
            <a:avLst/>
            <a:gdLst>
              <a:gd name="T0" fmla="*/ 193040871 w 358"/>
              <a:gd name="T1" fmla="*/ 42345504 h 637"/>
              <a:gd name="T2" fmla="*/ 182210311 w 358"/>
              <a:gd name="T3" fmla="*/ 70154496 h 637"/>
              <a:gd name="T4" fmla="*/ 182210311 w 358"/>
              <a:gd name="T5" fmla="*/ 83426963 h 637"/>
              <a:gd name="T6" fmla="*/ 215976741 w 358"/>
              <a:gd name="T7" fmla="*/ 111235173 h 637"/>
              <a:gd name="T8" fmla="*/ 228081202 w 358"/>
              <a:gd name="T9" fmla="*/ 139044152 h 637"/>
              <a:gd name="T10" fmla="*/ 228081202 w 358"/>
              <a:gd name="T11" fmla="*/ 194662111 h 637"/>
              <a:gd name="T12" fmla="*/ 215976741 w 358"/>
              <a:gd name="T13" fmla="*/ 222471140 h 637"/>
              <a:gd name="T14" fmla="*/ 228081202 w 358"/>
              <a:gd name="T15" fmla="*/ 263552588 h 637"/>
              <a:gd name="T16" fmla="*/ 172016702 w 358"/>
              <a:gd name="T17" fmla="*/ 389324223 h 637"/>
              <a:gd name="T18" fmla="*/ 56701426 w 358"/>
              <a:gd name="T19" fmla="*/ 402596690 h 637"/>
              <a:gd name="T20" fmla="*/ 56701426 w 358"/>
              <a:gd name="T21" fmla="*/ 374787711 h 637"/>
              <a:gd name="T22" fmla="*/ 56701426 w 358"/>
              <a:gd name="T23" fmla="*/ 348242776 h 637"/>
              <a:gd name="T24" fmla="*/ 45233903 w 358"/>
              <a:gd name="T25" fmla="*/ 333706264 h 637"/>
              <a:gd name="T26" fmla="*/ 22298077 w 358"/>
              <a:gd name="T27" fmla="*/ 319169752 h 637"/>
              <a:gd name="T28" fmla="*/ 11467514 w 358"/>
              <a:gd name="T29" fmla="*/ 291361567 h 637"/>
              <a:gd name="T30" fmla="*/ 0 w 358"/>
              <a:gd name="T31" fmla="*/ 278089100 h 637"/>
              <a:gd name="T32" fmla="*/ 0 w 358"/>
              <a:gd name="T33" fmla="*/ 235743608 h 637"/>
              <a:gd name="T34" fmla="*/ 0 w 358"/>
              <a:gd name="T35" fmla="*/ 207934579 h 637"/>
              <a:gd name="T36" fmla="*/ 22298077 w 358"/>
              <a:gd name="T37" fmla="*/ 166853132 h 637"/>
              <a:gd name="T38" fmla="*/ 35040294 w 358"/>
              <a:gd name="T39" fmla="*/ 139044152 h 637"/>
              <a:gd name="T40" fmla="*/ 22298077 w 358"/>
              <a:gd name="T41" fmla="*/ 111235173 h 637"/>
              <a:gd name="T42" fmla="*/ 45233903 w 358"/>
              <a:gd name="T43" fmla="*/ 70154496 h 637"/>
              <a:gd name="T44" fmla="*/ 68806686 w 358"/>
              <a:gd name="T45" fmla="*/ 70154496 h 637"/>
              <a:gd name="T46" fmla="*/ 102573065 w 358"/>
              <a:gd name="T47" fmla="*/ 0 h 637"/>
              <a:gd name="T48" fmla="*/ 172016702 w 358"/>
              <a:gd name="T49" fmla="*/ 42345504 h 637"/>
              <a:gd name="T50" fmla="*/ 193040871 w 358"/>
              <a:gd name="T51" fmla="*/ 42345504 h 6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8"/>
              <a:gd name="T79" fmla="*/ 0 h 637"/>
              <a:gd name="T80" fmla="*/ 358 w 358"/>
              <a:gd name="T81" fmla="*/ 637 h 6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8" h="637">
                <a:moveTo>
                  <a:pt x="303" y="67"/>
                </a:moveTo>
                <a:lnTo>
                  <a:pt x="286" y="111"/>
                </a:lnTo>
                <a:lnTo>
                  <a:pt x="286" y="132"/>
                </a:lnTo>
                <a:lnTo>
                  <a:pt x="339" y="176"/>
                </a:lnTo>
                <a:lnTo>
                  <a:pt x="358" y="220"/>
                </a:lnTo>
                <a:lnTo>
                  <a:pt x="358" y="308"/>
                </a:lnTo>
                <a:lnTo>
                  <a:pt x="339" y="352"/>
                </a:lnTo>
                <a:lnTo>
                  <a:pt x="358" y="417"/>
                </a:lnTo>
                <a:lnTo>
                  <a:pt x="270" y="616"/>
                </a:lnTo>
                <a:lnTo>
                  <a:pt x="89" y="637"/>
                </a:lnTo>
                <a:lnTo>
                  <a:pt x="89" y="593"/>
                </a:lnTo>
                <a:lnTo>
                  <a:pt x="89" y="551"/>
                </a:lnTo>
                <a:lnTo>
                  <a:pt x="71" y="528"/>
                </a:lnTo>
                <a:lnTo>
                  <a:pt x="35" y="505"/>
                </a:lnTo>
                <a:lnTo>
                  <a:pt x="18" y="461"/>
                </a:lnTo>
                <a:lnTo>
                  <a:pt x="0" y="440"/>
                </a:lnTo>
                <a:lnTo>
                  <a:pt x="0" y="373"/>
                </a:lnTo>
                <a:lnTo>
                  <a:pt x="0" y="329"/>
                </a:lnTo>
                <a:lnTo>
                  <a:pt x="35" y="264"/>
                </a:lnTo>
                <a:lnTo>
                  <a:pt x="55" y="220"/>
                </a:lnTo>
                <a:lnTo>
                  <a:pt x="35" y="176"/>
                </a:lnTo>
                <a:lnTo>
                  <a:pt x="71" y="111"/>
                </a:lnTo>
                <a:lnTo>
                  <a:pt x="108" y="111"/>
                </a:lnTo>
                <a:lnTo>
                  <a:pt x="161" y="0"/>
                </a:lnTo>
                <a:lnTo>
                  <a:pt x="270" y="67"/>
                </a:lnTo>
                <a:lnTo>
                  <a:pt x="303" y="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12" name="Group 943"/>
          <p:cNvGrpSpPr>
            <a:grpSpLocks/>
          </p:cNvGrpSpPr>
          <p:nvPr/>
        </p:nvGrpSpPr>
        <p:grpSpPr bwMode="auto">
          <a:xfrm>
            <a:off x="5510213" y="3146425"/>
            <a:ext cx="285750" cy="506413"/>
            <a:chOff x="3471" y="1982"/>
            <a:chExt cx="180" cy="319"/>
          </a:xfrm>
        </p:grpSpPr>
        <p:sp>
          <p:nvSpPr>
            <p:cNvPr id="4480" name="Freeform 941"/>
            <p:cNvSpPr>
              <a:spLocks/>
            </p:cNvSpPr>
            <p:nvPr/>
          </p:nvSpPr>
          <p:spPr bwMode="auto">
            <a:xfrm>
              <a:off x="3471" y="1982"/>
              <a:ext cx="180" cy="319"/>
            </a:xfrm>
            <a:custGeom>
              <a:avLst/>
              <a:gdLst>
                <a:gd name="T0" fmla="*/ 76 w 358"/>
                <a:gd name="T1" fmla="*/ 17 h 637"/>
                <a:gd name="T2" fmla="*/ 72 w 358"/>
                <a:gd name="T3" fmla="*/ 28 h 637"/>
                <a:gd name="T4" fmla="*/ 72 w 358"/>
                <a:gd name="T5" fmla="*/ 33 h 637"/>
                <a:gd name="T6" fmla="*/ 85 w 358"/>
                <a:gd name="T7" fmla="*/ 44 h 637"/>
                <a:gd name="T8" fmla="*/ 91 w 358"/>
                <a:gd name="T9" fmla="*/ 55 h 637"/>
                <a:gd name="T10" fmla="*/ 91 w 358"/>
                <a:gd name="T11" fmla="*/ 77 h 637"/>
                <a:gd name="T12" fmla="*/ 85 w 358"/>
                <a:gd name="T13" fmla="*/ 88 h 637"/>
                <a:gd name="T14" fmla="*/ 91 w 358"/>
                <a:gd name="T15" fmla="*/ 105 h 637"/>
                <a:gd name="T16" fmla="*/ 68 w 358"/>
                <a:gd name="T17" fmla="*/ 154 h 637"/>
                <a:gd name="T18" fmla="*/ 23 w 358"/>
                <a:gd name="T19" fmla="*/ 160 h 637"/>
                <a:gd name="T20" fmla="*/ 23 w 358"/>
                <a:gd name="T21" fmla="*/ 149 h 637"/>
                <a:gd name="T22" fmla="*/ 23 w 358"/>
                <a:gd name="T23" fmla="*/ 138 h 637"/>
                <a:gd name="T24" fmla="*/ 18 w 358"/>
                <a:gd name="T25" fmla="*/ 132 h 637"/>
                <a:gd name="T26" fmla="*/ 9 w 358"/>
                <a:gd name="T27" fmla="*/ 127 h 637"/>
                <a:gd name="T28" fmla="*/ 5 w 358"/>
                <a:gd name="T29" fmla="*/ 116 h 637"/>
                <a:gd name="T30" fmla="*/ 0 w 358"/>
                <a:gd name="T31" fmla="*/ 110 h 637"/>
                <a:gd name="T32" fmla="*/ 0 w 358"/>
                <a:gd name="T33" fmla="*/ 94 h 637"/>
                <a:gd name="T34" fmla="*/ 0 w 358"/>
                <a:gd name="T35" fmla="*/ 83 h 637"/>
                <a:gd name="T36" fmla="*/ 9 w 358"/>
                <a:gd name="T37" fmla="*/ 66 h 637"/>
                <a:gd name="T38" fmla="*/ 14 w 358"/>
                <a:gd name="T39" fmla="*/ 55 h 637"/>
                <a:gd name="T40" fmla="*/ 9 w 358"/>
                <a:gd name="T41" fmla="*/ 44 h 637"/>
                <a:gd name="T42" fmla="*/ 18 w 358"/>
                <a:gd name="T43" fmla="*/ 28 h 637"/>
                <a:gd name="T44" fmla="*/ 27 w 358"/>
                <a:gd name="T45" fmla="*/ 28 h 637"/>
                <a:gd name="T46" fmla="*/ 41 w 358"/>
                <a:gd name="T47" fmla="*/ 0 h 637"/>
                <a:gd name="T48" fmla="*/ 68 w 358"/>
                <a:gd name="T49" fmla="*/ 17 h 637"/>
                <a:gd name="T50" fmla="*/ 76 w 358"/>
                <a:gd name="T51" fmla="*/ 17 h 6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8"/>
                <a:gd name="T79" fmla="*/ 0 h 637"/>
                <a:gd name="T80" fmla="*/ 358 w 358"/>
                <a:gd name="T81" fmla="*/ 637 h 6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8" h="637">
                  <a:moveTo>
                    <a:pt x="303" y="67"/>
                  </a:moveTo>
                  <a:lnTo>
                    <a:pt x="286" y="111"/>
                  </a:lnTo>
                  <a:lnTo>
                    <a:pt x="286" y="132"/>
                  </a:lnTo>
                  <a:lnTo>
                    <a:pt x="339" y="176"/>
                  </a:lnTo>
                  <a:lnTo>
                    <a:pt x="358" y="220"/>
                  </a:lnTo>
                  <a:lnTo>
                    <a:pt x="358" y="308"/>
                  </a:lnTo>
                  <a:lnTo>
                    <a:pt x="339" y="352"/>
                  </a:lnTo>
                  <a:lnTo>
                    <a:pt x="358" y="417"/>
                  </a:lnTo>
                  <a:lnTo>
                    <a:pt x="270" y="616"/>
                  </a:lnTo>
                  <a:lnTo>
                    <a:pt x="89" y="637"/>
                  </a:lnTo>
                  <a:lnTo>
                    <a:pt x="89" y="593"/>
                  </a:lnTo>
                  <a:lnTo>
                    <a:pt x="89" y="551"/>
                  </a:lnTo>
                  <a:lnTo>
                    <a:pt x="71" y="528"/>
                  </a:lnTo>
                  <a:lnTo>
                    <a:pt x="35" y="505"/>
                  </a:lnTo>
                  <a:lnTo>
                    <a:pt x="18" y="461"/>
                  </a:lnTo>
                  <a:lnTo>
                    <a:pt x="0" y="440"/>
                  </a:lnTo>
                  <a:lnTo>
                    <a:pt x="0" y="373"/>
                  </a:lnTo>
                  <a:lnTo>
                    <a:pt x="0" y="329"/>
                  </a:lnTo>
                  <a:lnTo>
                    <a:pt x="35" y="264"/>
                  </a:lnTo>
                  <a:lnTo>
                    <a:pt x="55" y="220"/>
                  </a:lnTo>
                  <a:lnTo>
                    <a:pt x="35" y="176"/>
                  </a:lnTo>
                  <a:lnTo>
                    <a:pt x="71" y="111"/>
                  </a:lnTo>
                  <a:lnTo>
                    <a:pt x="108" y="111"/>
                  </a:lnTo>
                  <a:lnTo>
                    <a:pt x="161" y="0"/>
                  </a:lnTo>
                  <a:lnTo>
                    <a:pt x="270" y="67"/>
                  </a:lnTo>
                  <a:lnTo>
                    <a:pt x="303" y="6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" name="Freeform 942"/>
            <p:cNvSpPr>
              <a:spLocks/>
            </p:cNvSpPr>
            <p:nvPr/>
          </p:nvSpPr>
          <p:spPr bwMode="auto">
            <a:xfrm>
              <a:off x="3471" y="1982"/>
              <a:ext cx="180" cy="319"/>
            </a:xfrm>
            <a:custGeom>
              <a:avLst/>
              <a:gdLst>
                <a:gd name="T0" fmla="*/ 76 w 358"/>
                <a:gd name="T1" fmla="*/ 17 h 637"/>
                <a:gd name="T2" fmla="*/ 72 w 358"/>
                <a:gd name="T3" fmla="*/ 28 h 637"/>
                <a:gd name="T4" fmla="*/ 72 w 358"/>
                <a:gd name="T5" fmla="*/ 33 h 637"/>
                <a:gd name="T6" fmla="*/ 85 w 358"/>
                <a:gd name="T7" fmla="*/ 44 h 637"/>
                <a:gd name="T8" fmla="*/ 91 w 358"/>
                <a:gd name="T9" fmla="*/ 55 h 637"/>
                <a:gd name="T10" fmla="*/ 91 w 358"/>
                <a:gd name="T11" fmla="*/ 77 h 637"/>
                <a:gd name="T12" fmla="*/ 85 w 358"/>
                <a:gd name="T13" fmla="*/ 88 h 637"/>
                <a:gd name="T14" fmla="*/ 91 w 358"/>
                <a:gd name="T15" fmla="*/ 105 h 637"/>
                <a:gd name="T16" fmla="*/ 68 w 358"/>
                <a:gd name="T17" fmla="*/ 154 h 637"/>
                <a:gd name="T18" fmla="*/ 23 w 358"/>
                <a:gd name="T19" fmla="*/ 160 h 637"/>
                <a:gd name="T20" fmla="*/ 23 w 358"/>
                <a:gd name="T21" fmla="*/ 149 h 637"/>
                <a:gd name="T22" fmla="*/ 23 w 358"/>
                <a:gd name="T23" fmla="*/ 138 h 637"/>
                <a:gd name="T24" fmla="*/ 18 w 358"/>
                <a:gd name="T25" fmla="*/ 132 h 637"/>
                <a:gd name="T26" fmla="*/ 9 w 358"/>
                <a:gd name="T27" fmla="*/ 127 h 637"/>
                <a:gd name="T28" fmla="*/ 5 w 358"/>
                <a:gd name="T29" fmla="*/ 116 h 637"/>
                <a:gd name="T30" fmla="*/ 0 w 358"/>
                <a:gd name="T31" fmla="*/ 110 h 637"/>
                <a:gd name="T32" fmla="*/ 0 w 358"/>
                <a:gd name="T33" fmla="*/ 94 h 637"/>
                <a:gd name="T34" fmla="*/ 0 w 358"/>
                <a:gd name="T35" fmla="*/ 83 h 637"/>
                <a:gd name="T36" fmla="*/ 9 w 358"/>
                <a:gd name="T37" fmla="*/ 66 h 637"/>
                <a:gd name="T38" fmla="*/ 14 w 358"/>
                <a:gd name="T39" fmla="*/ 55 h 637"/>
                <a:gd name="T40" fmla="*/ 9 w 358"/>
                <a:gd name="T41" fmla="*/ 44 h 637"/>
                <a:gd name="T42" fmla="*/ 18 w 358"/>
                <a:gd name="T43" fmla="*/ 28 h 637"/>
                <a:gd name="T44" fmla="*/ 27 w 358"/>
                <a:gd name="T45" fmla="*/ 28 h 637"/>
                <a:gd name="T46" fmla="*/ 41 w 358"/>
                <a:gd name="T47" fmla="*/ 0 h 637"/>
                <a:gd name="T48" fmla="*/ 68 w 358"/>
                <a:gd name="T49" fmla="*/ 17 h 637"/>
                <a:gd name="T50" fmla="*/ 76 w 358"/>
                <a:gd name="T51" fmla="*/ 17 h 6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8"/>
                <a:gd name="T79" fmla="*/ 0 h 637"/>
                <a:gd name="T80" fmla="*/ 358 w 358"/>
                <a:gd name="T81" fmla="*/ 637 h 6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8" h="637">
                  <a:moveTo>
                    <a:pt x="303" y="67"/>
                  </a:moveTo>
                  <a:lnTo>
                    <a:pt x="286" y="111"/>
                  </a:lnTo>
                  <a:lnTo>
                    <a:pt x="286" y="132"/>
                  </a:lnTo>
                  <a:lnTo>
                    <a:pt x="339" y="176"/>
                  </a:lnTo>
                  <a:lnTo>
                    <a:pt x="358" y="220"/>
                  </a:lnTo>
                  <a:lnTo>
                    <a:pt x="358" y="308"/>
                  </a:lnTo>
                  <a:lnTo>
                    <a:pt x="339" y="352"/>
                  </a:lnTo>
                  <a:lnTo>
                    <a:pt x="358" y="417"/>
                  </a:lnTo>
                  <a:lnTo>
                    <a:pt x="270" y="616"/>
                  </a:lnTo>
                  <a:lnTo>
                    <a:pt x="89" y="637"/>
                  </a:lnTo>
                  <a:lnTo>
                    <a:pt x="89" y="593"/>
                  </a:lnTo>
                  <a:lnTo>
                    <a:pt x="89" y="551"/>
                  </a:lnTo>
                  <a:lnTo>
                    <a:pt x="71" y="528"/>
                  </a:lnTo>
                  <a:lnTo>
                    <a:pt x="35" y="505"/>
                  </a:lnTo>
                  <a:lnTo>
                    <a:pt x="18" y="461"/>
                  </a:lnTo>
                  <a:lnTo>
                    <a:pt x="0" y="440"/>
                  </a:lnTo>
                  <a:lnTo>
                    <a:pt x="0" y="373"/>
                  </a:lnTo>
                  <a:lnTo>
                    <a:pt x="0" y="329"/>
                  </a:lnTo>
                  <a:lnTo>
                    <a:pt x="35" y="264"/>
                  </a:lnTo>
                  <a:lnTo>
                    <a:pt x="55" y="220"/>
                  </a:lnTo>
                  <a:lnTo>
                    <a:pt x="35" y="176"/>
                  </a:lnTo>
                  <a:lnTo>
                    <a:pt x="71" y="111"/>
                  </a:lnTo>
                  <a:lnTo>
                    <a:pt x="108" y="111"/>
                  </a:lnTo>
                  <a:lnTo>
                    <a:pt x="161" y="0"/>
                  </a:lnTo>
                  <a:lnTo>
                    <a:pt x="270" y="67"/>
                  </a:lnTo>
                  <a:lnTo>
                    <a:pt x="303" y="6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7" name="Freeform 944"/>
          <p:cNvSpPr>
            <a:spLocks/>
          </p:cNvSpPr>
          <p:nvPr/>
        </p:nvSpPr>
        <p:spPr bwMode="auto">
          <a:xfrm>
            <a:off x="4641850" y="3214688"/>
            <a:ext cx="512763" cy="438150"/>
          </a:xfrm>
          <a:custGeom>
            <a:avLst/>
            <a:gdLst>
              <a:gd name="T0" fmla="*/ 361012896 w 646"/>
              <a:gd name="T1" fmla="*/ 127097687 h 551"/>
              <a:gd name="T2" fmla="*/ 373613685 w 646"/>
              <a:gd name="T3" fmla="*/ 152391097 h 551"/>
              <a:gd name="T4" fmla="*/ 373613685 w 646"/>
              <a:gd name="T5" fmla="*/ 223843758 h 551"/>
              <a:gd name="T6" fmla="*/ 395664867 w 646"/>
              <a:gd name="T7" fmla="*/ 237122639 h 551"/>
              <a:gd name="T8" fmla="*/ 407005974 w 646"/>
              <a:gd name="T9" fmla="*/ 237122639 h 551"/>
              <a:gd name="T10" fmla="*/ 407005974 w 646"/>
              <a:gd name="T11" fmla="*/ 264945550 h 551"/>
              <a:gd name="T12" fmla="*/ 384324554 w 646"/>
              <a:gd name="T13" fmla="*/ 307311694 h 551"/>
              <a:gd name="T14" fmla="*/ 327620607 w 646"/>
              <a:gd name="T15" fmla="*/ 348412690 h 551"/>
              <a:gd name="T16" fmla="*/ 214843746 w 646"/>
              <a:gd name="T17" fmla="*/ 348412690 h 551"/>
              <a:gd name="T18" fmla="*/ 112776911 w 646"/>
              <a:gd name="T19" fmla="*/ 348412690 h 551"/>
              <a:gd name="T20" fmla="*/ 0 w 646"/>
              <a:gd name="T21" fmla="*/ 348412690 h 551"/>
              <a:gd name="T22" fmla="*/ 11341110 w 646"/>
              <a:gd name="T23" fmla="*/ 111290100 h 551"/>
              <a:gd name="T24" fmla="*/ 66784602 w 646"/>
              <a:gd name="T25" fmla="*/ 83467165 h 551"/>
              <a:gd name="T26" fmla="*/ 101436573 w 646"/>
              <a:gd name="T27" fmla="*/ 111290100 h 551"/>
              <a:gd name="T28" fmla="*/ 135458331 w 646"/>
              <a:gd name="T29" fmla="*/ 98011194 h 551"/>
              <a:gd name="T30" fmla="*/ 146169199 w 646"/>
              <a:gd name="T31" fmla="*/ 83467165 h 551"/>
              <a:gd name="T32" fmla="*/ 146169199 w 646"/>
              <a:gd name="T33" fmla="*/ 42366156 h 551"/>
              <a:gd name="T34" fmla="*/ 135458331 w 646"/>
              <a:gd name="T35" fmla="*/ 14543240 h 551"/>
              <a:gd name="T36" fmla="*/ 170111095 w 646"/>
              <a:gd name="T37" fmla="*/ 14543240 h 551"/>
              <a:gd name="T38" fmla="*/ 180821170 w 646"/>
              <a:gd name="T39" fmla="*/ 0 h 551"/>
              <a:gd name="T40" fmla="*/ 190901801 w 646"/>
              <a:gd name="T41" fmla="*/ 14543240 h 551"/>
              <a:gd name="T42" fmla="*/ 248236035 w 646"/>
              <a:gd name="T43" fmla="*/ 0 h 551"/>
              <a:gd name="T44" fmla="*/ 361012896 w 646"/>
              <a:gd name="T45" fmla="*/ 127097687 h 5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46"/>
              <a:gd name="T70" fmla="*/ 0 h 551"/>
              <a:gd name="T71" fmla="*/ 646 w 646"/>
              <a:gd name="T72" fmla="*/ 551 h 5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46" h="551">
                <a:moveTo>
                  <a:pt x="573" y="201"/>
                </a:moveTo>
                <a:lnTo>
                  <a:pt x="593" y="241"/>
                </a:lnTo>
                <a:lnTo>
                  <a:pt x="593" y="354"/>
                </a:lnTo>
                <a:lnTo>
                  <a:pt x="628" y="375"/>
                </a:lnTo>
                <a:lnTo>
                  <a:pt x="646" y="375"/>
                </a:lnTo>
                <a:lnTo>
                  <a:pt x="646" y="419"/>
                </a:lnTo>
                <a:lnTo>
                  <a:pt x="610" y="486"/>
                </a:lnTo>
                <a:lnTo>
                  <a:pt x="520" y="551"/>
                </a:lnTo>
                <a:lnTo>
                  <a:pt x="341" y="551"/>
                </a:lnTo>
                <a:lnTo>
                  <a:pt x="179" y="551"/>
                </a:lnTo>
                <a:lnTo>
                  <a:pt x="0" y="551"/>
                </a:lnTo>
                <a:lnTo>
                  <a:pt x="18" y="176"/>
                </a:lnTo>
                <a:lnTo>
                  <a:pt x="106" y="132"/>
                </a:lnTo>
                <a:lnTo>
                  <a:pt x="161" y="176"/>
                </a:lnTo>
                <a:lnTo>
                  <a:pt x="215" y="155"/>
                </a:lnTo>
                <a:lnTo>
                  <a:pt x="232" y="132"/>
                </a:lnTo>
                <a:lnTo>
                  <a:pt x="232" y="67"/>
                </a:lnTo>
                <a:lnTo>
                  <a:pt x="215" y="23"/>
                </a:lnTo>
                <a:lnTo>
                  <a:pt x="270" y="23"/>
                </a:lnTo>
                <a:lnTo>
                  <a:pt x="287" y="0"/>
                </a:lnTo>
                <a:lnTo>
                  <a:pt x="303" y="23"/>
                </a:lnTo>
                <a:lnTo>
                  <a:pt x="394" y="0"/>
                </a:lnTo>
                <a:lnTo>
                  <a:pt x="573" y="20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14" name="Group 947"/>
          <p:cNvGrpSpPr>
            <a:grpSpLocks/>
          </p:cNvGrpSpPr>
          <p:nvPr/>
        </p:nvGrpSpPr>
        <p:grpSpPr bwMode="auto">
          <a:xfrm>
            <a:off x="4641850" y="3214688"/>
            <a:ext cx="512763" cy="438150"/>
            <a:chOff x="2924" y="2025"/>
            <a:chExt cx="323" cy="276"/>
          </a:xfrm>
        </p:grpSpPr>
        <p:sp>
          <p:nvSpPr>
            <p:cNvPr id="4478" name="Freeform 945"/>
            <p:cNvSpPr>
              <a:spLocks/>
            </p:cNvSpPr>
            <p:nvPr/>
          </p:nvSpPr>
          <p:spPr bwMode="auto">
            <a:xfrm>
              <a:off x="2924" y="2025"/>
              <a:ext cx="323" cy="276"/>
            </a:xfrm>
            <a:custGeom>
              <a:avLst/>
              <a:gdLst>
                <a:gd name="T0" fmla="*/ 144 w 646"/>
                <a:gd name="T1" fmla="*/ 51 h 551"/>
                <a:gd name="T2" fmla="*/ 149 w 646"/>
                <a:gd name="T3" fmla="*/ 61 h 551"/>
                <a:gd name="T4" fmla="*/ 149 w 646"/>
                <a:gd name="T5" fmla="*/ 89 h 551"/>
                <a:gd name="T6" fmla="*/ 157 w 646"/>
                <a:gd name="T7" fmla="*/ 94 h 551"/>
                <a:gd name="T8" fmla="*/ 162 w 646"/>
                <a:gd name="T9" fmla="*/ 94 h 551"/>
                <a:gd name="T10" fmla="*/ 162 w 646"/>
                <a:gd name="T11" fmla="*/ 105 h 551"/>
                <a:gd name="T12" fmla="*/ 153 w 646"/>
                <a:gd name="T13" fmla="*/ 122 h 551"/>
                <a:gd name="T14" fmla="*/ 130 w 646"/>
                <a:gd name="T15" fmla="*/ 138 h 551"/>
                <a:gd name="T16" fmla="*/ 85 w 646"/>
                <a:gd name="T17" fmla="*/ 138 h 551"/>
                <a:gd name="T18" fmla="*/ 44 w 646"/>
                <a:gd name="T19" fmla="*/ 138 h 551"/>
                <a:gd name="T20" fmla="*/ 0 w 646"/>
                <a:gd name="T21" fmla="*/ 138 h 551"/>
                <a:gd name="T22" fmla="*/ 5 w 646"/>
                <a:gd name="T23" fmla="*/ 44 h 551"/>
                <a:gd name="T24" fmla="*/ 26 w 646"/>
                <a:gd name="T25" fmla="*/ 33 h 551"/>
                <a:gd name="T26" fmla="*/ 40 w 646"/>
                <a:gd name="T27" fmla="*/ 44 h 551"/>
                <a:gd name="T28" fmla="*/ 53 w 646"/>
                <a:gd name="T29" fmla="*/ 39 h 551"/>
                <a:gd name="T30" fmla="*/ 58 w 646"/>
                <a:gd name="T31" fmla="*/ 33 h 551"/>
                <a:gd name="T32" fmla="*/ 58 w 646"/>
                <a:gd name="T33" fmla="*/ 17 h 551"/>
                <a:gd name="T34" fmla="*/ 53 w 646"/>
                <a:gd name="T35" fmla="*/ 6 h 551"/>
                <a:gd name="T36" fmla="*/ 68 w 646"/>
                <a:gd name="T37" fmla="*/ 6 h 551"/>
                <a:gd name="T38" fmla="*/ 72 w 646"/>
                <a:gd name="T39" fmla="*/ 0 h 551"/>
                <a:gd name="T40" fmla="*/ 76 w 646"/>
                <a:gd name="T41" fmla="*/ 6 h 551"/>
                <a:gd name="T42" fmla="*/ 98 w 646"/>
                <a:gd name="T43" fmla="*/ 0 h 551"/>
                <a:gd name="T44" fmla="*/ 144 w 646"/>
                <a:gd name="T45" fmla="*/ 51 h 5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6"/>
                <a:gd name="T70" fmla="*/ 0 h 551"/>
                <a:gd name="T71" fmla="*/ 646 w 646"/>
                <a:gd name="T72" fmla="*/ 551 h 5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6" h="551">
                  <a:moveTo>
                    <a:pt x="573" y="201"/>
                  </a:moveTo>
                  <a:lnTo>
                    <a:pt x="593" y="241"/>
                  </a:lnTo>
                  <a:lnTo>
                    <a:pt x="593" y="354"/>
                  </a:lnTo>
                  <a:lnTo>
                    <a:pt x="628" y="375"/>
                  </a:lnTo>
                  <a:lnTo>
                    <a:pt x="646" y="375"/>
                  </a:lnTo>
                  <a:lnTo>
                    <a:pt x="646" y="419"/>
                  </a:lnTo>
                  <a:lnTo>
                    <a:pt x="610" y="486"/>
                  </a:lnTo>
                  <a:lnTo>
                    <a:pt x="520" y="551"/>
                  </a:lnTo>
                  <a:lnTo>
                    <a:pt x="341" y="551"/>
                  </a:lnTo>
                  <a:lnTo>
                    <a:pt x="179" y="551"/>
                  </a:lnTo>
                  <a:lnTo>
                    <a:pt x="0" y="551"/>
                  </a:lnTo>
                  <a:lnTo>
                    <a:pt x="18" y="176"/>
                  </a:lnTo>
                  <a:lnTo>
                    <a:pt x="106" y="132"/>
                  </a:lnTo>
                  <a:lnTo>
                    <a:pt x="161" y="176"/>
                  </a:lnTo>
                  <a:lnTo>
                    <a:pt x="215" y="155"/>
                  </a:lnTo>
                  <a:lnTo>
                    <a:pt x="232" y="132"/>
                  </a:lnTo>
                  <a:lnTo>
                    <a:pt x="232" y="67"/>
                  </a:lnTo>
                  <a:lnTo>
                    <a:pt x="215" y="23"/>
                  </a:lnTo>
                  <a:lnTo>
                    <a:pt x="270" y="23"/>
                  </a:lnTo>
                  <a:lnTo>
                    <a:pt x="287" y="0"/>
                  </a:lnTo>
                  <a:lnTo>
                    <a:pt x="303" y="23"/>
                  </a:lnTo>
                  <a:lnTo>
                    <a:pt x="394" y="0"/>
                  </a:lnTo>
                  <a:lnTo>
                    <a:pt x="573" y="20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" name="Freeform 946"/>
            <p:cNvSpPr>
              <a:spLocks/>
            </p:cNvSpPr>
            <p:nvPr/>
          </p:nvSpPr>
          <p:spPr bwMode="auto">
            <a:xfrm>
              <a:off x="2924" y="2025"/>
              <a:ext cx="323" cy="276"/>
            </a:xfrm>
            <a:custGeom>
              <a:avLst/>
              <a:gdLst>
                <a:gd name="T0" fmla="*/ 144 w 646"/>
                <a:gd name="T1" fmla="*/ 51 h 551"/>
                <a:gd name="T2" fmla="*/ 149 w 646"/>
                <a:gd name="T3" fmla="*/ 61 h 551"/>
                <a:gd name="T4" fmla="*/ 149 w 646"/>
                <a:gd name="T5" fmla="*/ 89 h 551"/>
                <a:gd name="T6" fmla="*/ 157 w 646"/>
                <a:gd name="T7" fmla="*/ 94 h 551"/>
                <a:gd name="T8" fmla="*/ 162 w 646"/>
                <a:gd name="T9" fmla="*/ 94 h 551"/>
                <a:gd name="T10" fmla="*/ 162 w 646"/>
                <a:gd name="T11" fmla="*/ 105 h 551"/>
                <a:gd name="T12" fmla="*/ 153 w 646"/>
                <a:gd name="T13" fmla="*/ 122 h 551"/>
                <a:gd name="T14" fmla="*/ 130 w 646"/>
                <a:gd name="T15" fmla="*/ 138 h 551"/>
                <a:gd name="T16" fmla="*/ 85 w 646"/>
                <a:gd name="T17" fmla="*/ 138 h 551"/>
                <a:gd name="T18" fmla="*/ 44 w 646"/>
                <a:gd name="T19" fmla="*/ 138 h 551"/>
                <a:gd name="T20" fmla="*/ 0 w 646"/>
                <a:gd name="T21" fmla="*/ 138 h 551"/>
                <a:gd name="T22" fmla="*/ 5 w 646"/>
                <a:gd name="T23" fmla="*/ 44 h 551"/>
                <a:gd name="T24" fmla="*/ 26 w 646"/>
                <a:gd name="T25" fmla="*/ 33 h 551"/>
                <a:gd name="T26" fmla="*/ 40 w 646"/>
                <a:gd name="T27" fmla="*/ 44 h 551"/>
                <a:gd name="T28" fmla="*/ 53 w 646"/>
                <a:gd name="T29" fmla="*/ 39 h 551"/>
                <a:gd name="T30" fmla="*/ 58 w 646"/>
                <a:gd name="T31" fmla="*/ 33 h 551"/>
                <a:gd name="T32" fmla="*/ 58 w 646"/>
                <a:gd name="T33" fmla="*/ 17 h 551"/>
                <a:gd name="T34" fmla="*/ 53 w 646"/>
                <a:gd name="T35" fmla="*/ 6 h 551"/>
                <a:gd name="T36" fmla="*/ 68 w 646"/>
                <a:gd name="T37" fmla="*/ 6 h 551"/>
                <a:gd name="T38" fmla="*/ 72 w 646"/>
                <a:gd name="T39" fmla="*/ 0 h 551"/>
                <a:gd name="T40" fmla="*/ 76 w 646"/>
                <a:gd name="T41" fmla="*/ 6 h 551"/>
                <a:gd name="T42" fmla="*/ 98 w 646"/>
                <a:gd name="T43" fmla="*/ 0 h 551"/>
                <a:gd name="T44" fmla="*/ 144 w 646"/>
                <a:gd name="T45" fmla="*/ 51 h 5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6"/>
                <a:gd name="T70" fmla="*/ 0 h 551"/>
                <a:gd name="T71" fmla="*/ 646 w 646"/>
                <a:gd name="T72" fmla="*/ 551 h 5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6" h="551">
                  <a:moveTo>
                    <a:pt x="573" y="201"/>
                  </a:moveTo>
                  <a:lnTo>
                    <a:pt x="593" y="241"/>
                  </a:lnTo>
                  <a:lnTo>
                    <a:pt x="593" y="354"/>
                  </a:lnTo>
                  <a:lnTo>
                    <a:pt x="628" y="375"/>
                  </a:lnTo>
                  <a:lnTo>
                    <a:pt x="646" y="375"/>
                  </a:lnTo>
                  <a:lnTo>
                    <a:pt x="646" y="419"/>
                  </a:lnTo>
                  <a:lnTo>
                    <a:pt x="610" y="486"/>
                  </a:lnTo>
                  <a:lnTo>
                    <a:pt x="520" y="551"/>
                  </a:lnTo>
                  <a:lnTo>
                    <a:pt x="341" y="551"/>
                  </a:lnTo>
                  <a:lnTo>
                    <a:pt x="179" y="551"/>
                  </a:lnTo>
                  <a:lnTo>
                    <a:pt x="0" y="551"/>
                  </a:lnTo>
                  <a:lnTo>
                    <a:pt x="18" y="176"/>
                  </a:lnTo>
                  <a:lnTo>
                    <a:pt x="106" y="132"/>
                  </a:lnTo>
                  <a:lnTo>
                    <a:pt x="161" y="176"/>
                  </a:lnTo>
                  <a:lnTo>
                    <a:pt x="215" y="155"/>
                  </a:lnTo>
                  <a:lnTo>
                    <a:pt x="232" y="132"/>
                  </a:lnTo>
                  <a:lnTo>
                    <a:pt x="232" y="67"/>
                  </a:lnTo>
                  <a:lnTo>
                    <a:pt x="215" y="23"/>
                  </a:lnTo>
                  <a:lnTo>
                    <a:pt x="270" y="23"/>
                  </a:lnTo>
                  <a:lnTo>
                    <a:pt x="287" y="0"/>
                  </a:lnTo>
                  <a:lnTo>
                    <a:pt x="303" y="23"/>
                  </a:lnTo>
                  <a:lnTo>
                    <a:pt x="394" y="0"/>
                  </a:lnTo>
                  <a:lnTo>
                    <a:pt x="573" y="20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16" name="Group 950"/>
          <p:cNvGrpSpPr>
            <a:grpSpLocks/>
          </p:cNvGrpSpPr>
          <p:nvPr/>
        </p:nvGrpSpPr>
        <p:grpSpPr bwMode="auto">
          <a:xfrm>
            <a:off x="5753100" y="3214688"/>
            <a:ext cx="457200" cy="438150"/>
            <a:chOff x="3624" y="2025"/>
            <a:chExt cx="288" cy="276"/>
          </a:xfrm>
        </p:grpSpPr>
        <p:sp>
          <p:nvSpPr>
            <p:cNvPr id="4476" name="Freeform 948"/>
            <p:cNvSpPr>
              <a:spLocks/>
            </p:cNvSpPr>
            <p:nvPr/>
          </p:nvSpPr>
          <p:spPr bwMode="auto">
            <a:xfrm>
              <a:off x="3624" y="2025"/>
              <a:ext cx="288" cy="276"/>
            </a:xfrm>
            <a:custGeom>
              <a:avLst/>
              <a:gdLst>
                <a:gd name="T0" fmla="*/ 126 w 575"/>
                <a:gd name="T1" fmla="*/ 22 h 551"/>
                <a:gd name="T2" fmla="*/ 135 w 575"/>
                <a:gd name="T3" fmla="*/ 33 h 551"/>
                <a:gd name="T4" fmla="*/ 144 w 575"/>
                <a:gd name="T5" fmla="*/ 39 h 551"/>
                <a:gd name="T6" fmla="*/ 139 w 575"/>
                <a:gd name="T7" fmla="*/ 105 h 551"/>
                <a:gd name="T8" fmla="*/ 139 w 575"/>
                <a:gd name="T9" fmla="*/ 138 h 551"/>
                <a:gd name="T10" fmla="*/ 0 w 575"/>
                <a:gd name="T11" fmla="*/ 138 h 551"/>
                <a:gd name="T12" fmla="*/ 24 w 575"/>
                <a:gd name="T13" fmla="*/ 83 h 551"/>
                <a:gd name="T14" fmla="*/ 19 w 575"/>
                <a:gd name="T15" fmla="*/ 72 h 551"/>
                <a:gd name="T16" fmla="*/ 24 w 575"/>
                <a:gd name="T17" fmla="*/ 55 h 551"/>
                <a:gd name="T18" fmla="*/ 24 w 575"/>
                <a:gd name="T19" fmla="*/ 39 h 551"/>
                <a:gd name="T20" fmla="*/ 37 w 575"/>
                <a:gd name="T21" fmla="*/ 17 h 551"/>
                <a:gd name="T22" fmla="*/ 81 w 575"/>
                <a:gd name="T23" fmla="*/ 22 h 551"/>
                <a:gd name="T24" fmla="*/ 91 w 575"/>
                <a:gd name="T25" fmla="*/ 0 h 551"/>
                <a:gd name="T26" fmla="*/ 126 w 575"/>
                <a:gd name="T27" fmla="*/ 17 h 551"/>
                <a:gd name="T28" fmla="*/ 126 w 575"/>
                <a:gd name="T29" fmla="*/ 22 h 5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5"/>
                <a:gd name="T46" fmla="*/ 0 h 551"/>
                <a:gd name="T47" fmla="*/ 575 w 575"/>
                <a:gd name="T48" fmla="*/ 551 h 5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5" h="551">
                  <a:moveTo>
                    <a:pt x="502" y="88"/>
                  </a:moveTo>
                  <a:lnTo>
                    <a:pt x="540" y="132"/>
                  </a:lnTo>
                  <a:lnTo>
                    <a:pt x="575" y="155"/>
                  </a:lnTo>
                  <a:lnTo>
                    <a:pt x="556" y="419"/>
                  </a:lnTo>
                  <a:lnTo>
                    <a:pt x="556" y="551"/>
                  </a:lnTo>
                  <a:lnTo>
                    <a:pt x="0" y="551"/>
                  </a:lnTo>
                  <a:lnTo>
                    <a:pt x="93" y="331"/>
                  </a:lnTo>
                  <a:lnTo>
                    <a:pt x="73" y="285"/>
                  </a:lnTo>
                  <a:lnTo>
                    <a:pt x="93" y="220"/>
                  </a:lnTo>
                  <a:lnTo>
                    <a:pt x="93" y="155"/>
                  </a:lnTo>
                  <a:lnTo>
                    <a:pt x="146" y="67"/>
                  </a:lnTo>
                  <a:lnTo>
                    <a:pt x="323" y="88"/>
                  </a:lnTo>
                  <a:lnTo>
                    <a:pt x="361" y="0"/>
                  </a:lnTo>
                  <a:lnTo>
                    <a:pt x="502" y="67"/>
                  </a:lnTo>
                  <a:lnTo>
                    <a:pt x="502" y="8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" name="Freeform 949"/>
            <p:cNvSpPr>
              <a:spLocks/>
            </p:cNvSpPr>
            <p:nvPr/>
          </p:nvSpPr>
          <p:spPr bwMode="auto">
            <a:xfrm>
              <a:off x="3624" y="2025"/>
              <a:ext cx="288" cy="276"/>
            </a:xfrm>
            <a:custGeom>
              <a:avLst/>
              <a:gdLst>
                <a:gd name="T0" fmla="*/ 126 w 575"/>
                <a:gd name="T1" fmla="*/ 22 h 551"/>
                <a:gd name="T2" fmla="*/ 135 w 575"/>
                <a:gd name="T3" fmla="*/ 33 h 551"/>
                <a:gd name="T4" fmla="*/ 144 w 575"/>
                <a:gd name="T5" fmla="*/ 39 h 551"/>
                <a:gd name="T6" fmla="*/ 139 w 575"/>
                <a:gd name="T7" fmla="*/ 105 h 551"/>
                <a:gd name="T8" fmla="*/ 139 w 575"/>
                <a:gd name="T9" fmla="*/ 138 h 551"/>
                <a:gd name="T10" fmla="*/ 0 w 575"/>
                <a:gd name="T11" fmla="*/ 138 h 551"/>
                <a:gd name="T12" fmla="*/ 24 w 575"/>
                <a:gd name="T13" fmla="*/ 83 h 551"/>
                <a:gd name="T14" fmla="*/ 19 w 575"/>
                <a:gd name="T15" fmla="*/ 72 h 551"/>
                <a:gd name="T16" fmla="*/ 24 w 575"/>
                <a:gd name="T17" fmla="*/ 55 h 551"/>
                <a:gd name="T18" fmla="*/ 24 w 575"/>
                <a:gd name="T19" fmla="*/ 39 h 551"/>
                <a:gd name="T20" fmla="*/ 37 w 575"/>
                <a:gd name="T21" fmla="*/ 17 h 551"/>
                <a:gd name="T22" fmla="*/ 81 w 575"/>
                <a:gd name="T23" fmla="*/ 22 h 551"/>
                <a:gd name="T24" fmla="*/ 91 w 575"/>
                <a:gd name="T25" fmla="*/ 0 h 551"/>
                <a:gd name="T26" fmla="*/ 126 w 575"/>
                <a:gd name="T27" fmla="*/ 17 h 551"/>
                <a:gd name="T28" fmla="*/ 126 w 575"/>
                <a:gd name="T29" fmla="*/ 22 h 5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5"/>
                <a:gd name="T46" fmla="*/ 0 h 551"/>
                <a:gd name="T47" fmla="*/ 575 w 575"/>
                <a:gd name="T48" fmla="*/ 551 h 5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5" h="551">
                  <a:moveTo>
                    <a:pt x="502" y="88"/>
                  </a:moveTo>
                  <a:lnTo>
                    <a:pt x="540" y="132"/>
                  </a:lnTo>
                  <a:lnTo>
                    <a:pt x="575" y="155"/>
                  </a:lnTo>
                  <a:lnTo>
                    <a:pt x="556" y="419"/>
                  </a:lnTo>
                  <a:lnTo>
                    <a:pt x="556" y="551"/>
                  </a:lnTo>
                  <a:lnTo>
                    <a:pt x="0" y="551"/>
                  </a:lnTo>
                  <a:lnTo>
                    <a:pt x="93" y="331"/>
                  </a:lnTo>
                  <a:lnTo>
                    <a:pt x="73" y="285"/>
                  </a:lnTo>
                  <a:lnTo>
                    <a:pt x="93" y="220"/>
                  </a:lnTo>
                  <a:lnTo>
                    <a:pt x="93" y="155"/>
                  </a:lnTo>
                  <a:lnTo>
                    <a:pt x="146" y="67"/>
                  </a:lnTo>
                  <a:lnTo>
                    <a:pt x="323" y="88"/>
                  </a:lnTo>
                  <a:lnTo>
                    <a:pt x="361" y="0"/>
                  </a:lnTo>
                  <a:lnTo>
                    <a:pt x="502" y="67"/>
                  </a:lnTo>
                  <a:lnTo>
                    <a:pt x="502" y="8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90" name="Rectangle 951"/>
          <p:cNvSpPr>
            <a:spLocks noChangeArrowheads="1"/>
          </p:cNvSpPr>
          <p:nvPr/>
        </p:nvSpPr>
        <p:spPr bwMode="auto">
          <a:xfrm>
            <a:off x="849313" y="2297113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1" name="Rectangle 952"/>
          <p:cNvSpPr>
            <a:spLocks noChangeArrowheads="1"/>
          </p:cNvSpPr>
          <p:nvPr/>
        </p:nvSpPr>
        <p:spPr bwMode="auto">
          <a:xfrm>
            <a:off x="939800" y="23463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49</a:t>
            </a:r>
            <a:endParaRPr lang="en-US"/>
          </a:p>
        </p:txBody>
      </p:sp>
      <p:sp>
        <p:nvSpPr>
          <p:cNvPr id="4292" name="Rectangle 953"/>
          <p:cNvSpPr>
            <a:spLocks noChangeArrowheads="1"/>
          </p:cNvSpPr>
          <p:nvPr/>
        </p:nvSpPr>
        <p:spPr bwMode="auto">
          <a:xfrm>
            <a:off x="449263" y="3195638"/>
            <a:ext cx="2825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3" name="Rectangle 954"/>
          <p:cNvSpPr>
            <a:spLocks noChangeArrowheads="1"/>
          </p:cNvSpPr>
          <p:nvPr/>
        </p:nvSpPr>
        <p:spPr bwMode="auto">
          <a:xfrm>
            <a:off x="539750" y="324643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79</a:t>
            </a:r>
            <a:endParaRPr lang="en-US"/>
          </a:p>
        </p:txBody>
      </p:sp>
      <p:sp>
        <p:nvSpPr>
          <p:cNvPr id="4294" name="Rectangle 955"/>
          <p:cNvSpPr>
            <a:spLocks noChangeArrowheads="1"/>
          </p:cNvSpPr>
          <p:nvPr/>
        </p:nvSpPr>
        <p:spPr bwMode="auto">
          <a:xfrm>
            <a:off x="936625" y="31892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5" name="Rectangle 956"/>
          <p:cNvSpPr>
            <a:spLocks noChangeArrowheads="1"/>
          </p:cNvSpPr>
          <p:nvPr/>
        </p:nvSpPr>
        <p:spPr bwMode="auto">
          <a:xfrm>
            <a:off x="1027113" y="32385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24</a:t>
            </a:r>
            <a:endParaRPr lang="en-US"/>
          </a:p>
        </p:txBody>
      </p:sp>
      <p:sp>
        <p:nvSpPr>
          <p:cNvPr id="4296" name="Rectangle 957"/>
          <p:cNvSpPr>
            <a:spLocks noChangeArrowheads="1"/>
          </p:cNvSpPr>
          <p:nvPr/>
        </p:nvSpPr>
        <p:spPr bwMode="auto">
          <a:xfrm>
            <a:off x="1077913" y="2624138"/>
            <a:ext cx="2825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7" name="Rectangle 958"/>
          <p:cNvSpPr>
            <a:spLocks noChangeArrowheads="1"/>
          </p:cNvSpPr>
          <p:nvPr/>
        </p:nvSpPr>
        <p:spPr bwMode="auto">
          <a:xfrm>
            <a:off x="1168400" y="267335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38</a:t>
            </a:r>
            <a:endParaRPr lang="en-US"/>
          </a:p>
        </p:txBody>
      </p:sp>
      <p:sp>
        <p:nvSpPr>
          <p:cNvPr id="4298" name="Rectangle 959"/>
          <p:cNvSpPr>
            <a:spLocks noChangeArrowheads="1"/>
          </p:cNvSpPr>
          <p:nvPr/>
        </p:nvSpPr>
        <p:spPr bwMode="auto">
          <a:xfrm>
            <a:off x="1250950" y="2289175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9" name="Rectangle 960"/>
          <p:cNvSpPr>
            <a:spLocks noChangeArrowheads="1"/>
          </p:cNvSpPr>
          <p:nvPr/>
        </p:nvSpPr>
        <p:spPr bwMode="auto">
          <a:xfrm>
            <a:off x="1341438" y="233838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17</a:t>
            </a:r>
            <a:endParaRPr lang="en-US"/>
          </a:p>
        </p:txBody>
      </p:sp>
      <p:sp>
        <p:nvSpPr>
          <p:cNvPr id="4300" name="Rectangle 961"/>
          <p:cNvSpPr>
            <a:spLocks noChangeArrowheads="1"/>
          </p:cNvSpPr>
          <p:nvPr/>
        </p:nvSpPr>
        <p:spPr bwMode="auto">
          <a:xfrm>
            <a:off x="1485900" y="2043113"/>
            <a:ext cx="1920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" name="Rectangle 962"/>
          <p:cNvSpPr>
            <a:spLocks noChangeArrowheads="1"/>
          </p:cNvSpPr>
          <p:nvPr/>
        </p:nvSpPr>
        <p:spPr bwMode="auto">
          <a:xfrm>
            <a:off x="1643063" y="2616200"/>
            <a:ext cx="1825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" name="Rectangle 963"/>
          <p:cNvSpPr>
            <a:spLocks noChangeArrowheads="1"/>
          </p:cNvSpPr>
          <p:nvPr/>
        </p:nvSpPr>
        <p:spPr bwMode="auto">
          <a:xfrm>
            <a:off x="1563688" y="2616200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" name="Rectangle 964"/>
          <p:cNvSpPr>
            <a:spLocks noChangeArrowheads="1"/>
          </p:cNvSpPr>
          <p:nvPr/>
        </p:nvSpPr>
        <p:spPr bwMode="auto">
          <a:xfrm>
            <a:off x="1654175" y="266541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57</a:t>
            </a:r>
            <a:endParaRPr lang="en-US"/>
          </a:p>
        </p:txBody>
      </p:sp>
      <p:sp>
        <p:nvSpPr>
          <p:cNvPr id="4304" name="Rectangle 965"/>
          <p:cNvSpPr>
            <a:spLocks noChangeArrowheads="1"/>
          </p:cNvSpPr>
          <p:nvPr/>
        </p:nvSpPr>
        <p:spPr bwMode="auto">
          <a:xfrm>
            <a:off x="1408113" y="31892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5" name="Rectangle 966"/>
          <p:cNvSpPr>
            <a:spLocks noChangeArrowheads="1"/>
          </p:cNvSpPr>
          <p:nvPr/>
        </p:nvSpPr>
        <p:spPr bwMode="auto">
          <a:xfrm>
            <a:off x="1498600" y="32385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35</a:t>
            </a:r>
            <a:endParaRPr lang="en-US"/>
          </a:p>
        </p:txBody>
      </p:sp>
      <p:sp>
        <p:nvSpPr>
          <p:cNvPr id="4306" name="Rectangle 967"/>
          <p:cNvSpPr>
            <a:spLocks noChangeArrowheads="1"/>
          </p:cNvSpPr>
          <p:nvPr/>
        </p:nvSpPr>
        <p:spPr bwMode="auto">
          <a:xfrm>
            <a:off x="1862138" y="3195638"/>
            <a:ext cx="2825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" name="Rectangle 968"/>
          <p:cNvSpPr>
            <a:spLocks noChangeArrowheads="1"/>
          </p:cNvSpPr>
          <p:nvPr/>
        </p:nvSpPr>
        <p:spPr bwMode="auto">
          <a:xfrm>
            <a:off x="1952625" y="324643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55</a:t>
            </a:r>
            <a:endParaRPr lang="en-US"/>
          </a:p>
        </p:txBody>
      </p:sp>
      <p:sp>
        <p:nvSpPr>
          <p:cNvPr id="4308" name="Rectangle 969"/>
          <p:cNvSpPr>
            <a:spLocks noChangeArrowheads="1"/>
          </p:cNvSpPr>
          <p:nvPr/>
        </p:nvSpPr>
        <p:spPr bwMode="auto">
          <a:xfrm>
            <a:off x="1773238" y="2824163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9" name="Rectangle 970"/>
          <p:cNvSpPr>
            <a:spLocks noChangeArrowheads="1"/>
          </p:cNvSpPr>
          <p:nvPr/>
        </p:nvSpPr>
        <p:spPr bwMode="auto">
          <a:xfrm>
            <a:off x="1863725" y="287337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12</a:t>
            </a:r>
            <a:endParaRPr lang="en-US"/>
          </a:p>
        </p:txBody>
      </p:sp>
      <p:sp>
        <p:nvSpPr>
          <p:cNvPr id="4310" name="Rectangle 971"/>
          <p:cNvSpPr>
            <a:spLocks noChangeArrowheads="1"/>
          </p:cNvSpPr>
          <p:nvPr/>
        </p:nvSpPr>
        <p:spPr bwMode="auto">
          <a:xfrm>
            <a:off x="2019300" y="2543175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" name="Rectangle 972"/>
          <p:cNvSpPr>
            <a:spLocks noChangeArrowheads="1"/>
          </p:cNvSpPr>
          <p:nvPr/>
        </p:nvSpPr>
        <p:spPr bwMode="auto">
          <a:xfrm>
            <a:off x="2109788" y="259238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39</a:t>
            </a:r>
            <a:endParaRPr lang="en-US"/>
          </a:p>
        </p:txBody>
      </p:sp>
      <p:sp>
        <p:nvSpPr>
          <p:cNvPr id="4312" name="Rectangle 973"/>
          <p:cNvSpPr>
            <a:spLocks noChangeArrowheads="1"/>
          </p:cNvSpPr>
          <p:nvPr/>
        </p:nvSpPr>
        <p:spPr bwMode="auto">
          <a:xfrm>
            <a:off x="2176463" y="3195638"/>
            <a:ext cx="2825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3" name="Rectangle 974"/>
          <p:cNvSpPr>
            <a:spLocks noChangeArrowheads="1"/>
          </p:cNvSpPr>
          <p:nvPr/>
        </p:nvSpPr>
        <p:spPr bwMode="auto">
          <a:xfrm>
            <a:off x="2266950" y="324643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36</a:t>
            </a:r>
            <a:endParaRPr lang="en-US"/>
          </a:p>
        </p:txBody>
      </p:sp>
      <p:sp>
        <p:nvSpPr>
          <p:cNvPr id="4314" name="Rectangle 975"/>
          <p:cNvSpPr>
            <a:spLocks noChangeArrowheads="1"/>
          </p:cNvSpPr>
          <p:nvPr/>
        </p:nvSpPr>
        <p:spPr bwMode="auto">
          <a:xfrm>
            <a:off x="2584450" y="31892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5" name="Rectangle 976"/>
          <p:cNvSpPr>
            <a:spLocks noChangeArrowheads="1"/>
          </p:cNvSpPr>
          <p:nvPr/>
        </p:nvSpPr>
        <p:spPr bwMode="auto">
          <a:xfrm>
            <a:off x="2674938" y="32385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91</a:t>
            </a:r>
            <a:endParaRPr lang="en-US"/>
          </a:p>
        </p:txBody>
      </p:sp>
      <p:sp>
        <p:nvSpPr>
          <p:cNvPr id="4316" name="Rectangle 977"/>
          <p:cNvSpPr>
            <a:spLocks noChangeArrowheads="1"/>
          </p:cNvSpPr>
          <p:nvPr/>
        </p:nvSpPr>
        <p:spPr bwMode="auto">
          <a:xfrm>
            <a:off x="2976563" y="31892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7" name="Rectangle 978"/>
          <p:cNvSpPr>
            <a:spLocks noChangeArrowheads="1"/>
          </p:cNvSpPr>
          <p:nvPr/>
        </p:nvSpPr>
        <p:spPr bwMode="auto">
          <a:xfrm>
            <a:off x="3067050" y="32385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50</a:t>
            </a:r>
            <a:endParaRPr lang="en-US"/>
          </a:p>
        </p:txBody>
      </p:sp>
      <p:sp>
        <p:nvSpPr>
          <p:cNvPr id="4318" name="Rectangle 979"/>
          <p:cNvSpPr>
            <a:spLocks noChangeArrowheads="1"/>
          </p:cNvSpPr>
          <p:nvPr/>
        </p:nvSpPr>
        <p:spPr bwMode="auto">
          <a:xfrm>
            <a:off x="3368675" y="3268663"/>
            <a:ext cx="28416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9" name="Rectangle 980"/>
          <p:cNvSpPr>
            <a:spLocks noChangeArrowheads="1"/>
          </p:cNvSpPr>
          <p:nvPr/>
        </p:nvSpPr>
        <p:spPr bwMode="auto">
          <a:xfrm>
            <a:off x="3459163" y="331787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28</a:t>
            </a:r>
            <a:endParaRPr lang="en-US"/>
          </a:p>
        </p:txBody>
      </p:sp>
      <p:sp>
        <p:nvSpPr>
          <p:cNvPr id="4320" name="Rectangle 981"/>
          <p:cNvSpPr>
            <a:spLocks noChangeArrowheads="1"/>
          </p:cNvSpPr>
          <p:nvPr/>
        </p:nvSpPr>
        <p:spPr bwMode="auto">
          <a:xfrm>
            <a:off x="3824288" y="336073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1" name="Rectangle 982"/>
          <p:cNvSpPr>
            <a:spLocks noChangeArrowheads="1"/>
          </p:cNvSpPr>
          <p:nvPr/>
        </p:nvSpPr>
        <p:spPr bwMode="auto">
          <a:xfrm>
            <a:off x="3914775" y="340995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52</a:t>
            </a:r>
            <a:endParaRPr lang="en-US"/>
          </a:p>
        </p:txBody>
      </p:sp>
      <p:sp>
        <p:nvSpPr>
          <p:cNvPr id="4322" name="Rectangle 983"/>
          <p:cNvSpPr>
            <a:spLocks noChangeArrowheads="1"/>
          </p:cNvSpPr>
          <p:nvPr/>
        </p:nvSpPr>
        <p:spPr bwMode="auto">
          <a:xfrm>
            <a:off x="4310063" y="3351213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3" name="Rectangle 984"/>
          <p:cNvSpPr>
            <a:spLocks noChangeArrowheads="1"/>
          </p:cNvSpPr>
          <p:nvPr/>
        </p:nvSpPr>
        <p:spPr bwMode="auto">
          <a:xfrm>
            <a:off x="4400550" y="34004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26</a:t>
            </a:r>
            <a:endParaRPr lang="en-US"/>
          </a:p>
        </p:txBody>
      </p:sp>
      <p:sp>
        <p:nvSpPr>
          <p:cNvPr id="4324" name="Rectangle 985"/>
          <p:cNvSpPr>
            <a:spLocks noChangeArrowheads="1"/>
          </p:cNvSpPr>
          <p:nvPr/>
        </p:nvSpPr>
        <p:spPr bwMode="auto">
          <a:xfrm>
            <a:off x="4703763" y="3351213"/>
            <a:ext cx="295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5" name="Rectangle 986"/>
          <p:cNvSpPr>
            <a:spLocks noChangeArrowheads="1"/>
          </p:cNvSpPr>
          <p:nvPr/>
        </p:nvSpPr>
        <p:spPr bwMode="auto">
          <a:xfrm>
            <a:off x="4794250" y="34004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58</a:t>
            </a:r>
            <a:endParaRPr lang="en-US"/>
          </a:p>
        </p:txBody>
      </p:sp>
      <p:sp>
        <p:nvSpPr>
          <p:cNvPr id="4326" name="Rectangle 987"/>
          <p:cNvSpPr>
            <a:spLocks noChangeArrowheads="1"/>
          </p:cNvSpPr>
          <p:nvPr/>
        </p:nvSpPr>
        <p:spPr bwMode="auto">
          <a:xfrm>
            <a:off x="5235575" y="32781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7" name="Rectangle 988"/>
          <p:cNvSpPr>
            <a:spLocks noChangeArrowheads="1"/>
          </p:cNvSpPr>
          <p:nvPr/>
        </p:nvSpPr>
        <p:spPr bwMode="auto">
          <a:xfrm>
            <a:off x="5326063" y="33274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33</a:t>
            </a:r>
            <a:endParaRPr lang="en-US"/>
          </a:p>
        </p:txBody>
      </p:sp>
      <p:sp>
        <p:nvSpPr>
          <p:cNvPr id="4328" name="Rectangle 989"/>
          <p:cNvSpPr>
            <a:spLocks noChangeArrowheads="1"/>
          </p:cNvSpPr>
          <p:nvPr/>
        </p:nvSpPr>
        <p:spPr bwMode="auto">
          <a:xfrm>
            <a:off x="5549900" y="32781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9" name="Rectangle 990"/>
          <p:cNvSpPr>
            <a:spLocks noChangeArrowheads="1"/>
          </p:cNvSpPr>
          <p:nvPr/>
        </p:nvSpPr>
        <p:spPr bwMode="auto">
          <a:xfrm>
            <a:off x="5640388" y="33274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06</a:t>
            </a:r>
            <a:endParaRPr lang="en-US"/>
          </a:p>
        </p:txBody>
      </p:sp>
      <p:sp>
        <p:nvSpPr>
          <p:cNvPr id="4330" name="Rectangle 991"/>
          <p:cNvSpPr>
            <a:spLocks noChangeArrowheads="1"/>
          </p:cNvSpPr>
          <p:nvPr/>
        </p:nvSpPr>
        <p:spPr bwMode="auto">
          <a:xfrm>
            <a:off x="5881688" y="3351213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1" name="Rectangle 992"/>
          <p:cNvSpPr>
            <a:spLocks noChangeArrowheads="1"/>
          </p:cNvSpPr>
          <p:nvPr/>
        </p:nvSpPr>
        <p:spPr bwMode="auto">
          <a:xfrm>
            <a:off x="5972175" y="34004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70</a:t>
            </a:r>
            <a:endParaRPr lang="en-US"/>
          </a:p>
        </p:txBody>
      </p:sp>
      <p:sp>
        <p:nvSpPr>
          <p:cNvPr id="4332" name="Rectangle 993"/>
          <p:cNvSpPr>
            <a:spLocks noChangeArrowheads="1"/>
          </p:cNvSpPr>
          <p:nvPr/>
        </p:nvSpPr>
        <p:spPr bwMode="auto">
          <a:xfrm>
            <a:off x="2506663" y="2533650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3" name="Rectangle 994"/>
          <p:cNvSpPr>
            <a:spLocks noChangeArrowheads="1"/>
          </p:cNvSpPr>
          <p:nvPr/>
        </p:nvSpPr>
        <p:spPr bwMode="auto">
          <a:xfrm>
            <a:off x="2597150" y="258286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68</a:t>
            </a:r>
            <a:endParaRPr lang="en-US"/>
          </a:p>
        </p:txBody>
      </p:sp>
      <p:sp>
        <p:nvSpPr>
          <p:cNvPr id="4334" name="Rectangle 995"/>
          <p:cNvSpPr>
            <a:spLocks noChangeArrowheads="1"/>
          </p:cNvSpPr>
          <p:nvPr/>
        </p:nvSpPr>
        <p:spPr bwMode="auto">
          <a:xfrm>
            <a:off x="2881313" y="2705100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5" name="Rectangle 996"/>
          <p:cNvSpPr>
            <a:spLocks noChangeArrowheads="1"/>
          </p:cNvSpPr>
          <p:nvPr/>
        </p:nvSpPr>
        <p:spPr bwMode="auto">
          <a:xfrm>
            <a:off x="2971800" y="275431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51</a:t>
            </a:r>
            <a:endParaRPr lang="en-US"/>
          </a:p>
        </p:txBody>
      </p:sp>
      <p:sp>
        <p:nvSpPr>
          <p:cNvPr id="4336" name="Rectangle 997"/>
          <p:cNvSpPr>
            <a:spLocks noChangeArrowheads="1"/>
          </p:cNvSpPr>
          <p:nvPr/>
        </p:nvSpPr>
        <p:spPr bwMode="auto">
          <a:xfrm>
            <a:off x="2270125" y="2697163"/>
            <a:ext cx="2825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7" name="Rectangle 998"/>
          <p:cNvSpPr>
            <a:spLocks noChangeArrowheads="1"/>
          </p:cNvSpPr>
          <p:nvPr/>
        </p:nvSpPr>
        <p:spPr bwMode="auto">
          <a:xfrm>
            <a:off x="2360613" y="274637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20</a:t>
            </a:r>
            <a:endParaRPr lang="en-US"/>
          </a:p>
        </p:txBody>
      </p:sp>
      <p:sp>
        <p:nvSpPr>
          <p:cNvPr id="4338" name="Rectangle 999"/>
          <p:cNvSpPr>
            <a:spLocks noChangeArrowheads="1"/>
          </p:cNvSpPr>
          <p:nvPr/>
        </p:nvSpPr>
        <p:spPr bwMode="auto">
          <a:xfrm>
            <a:off x="2960688" y="2297113"/>
            <a:ext cx="2841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9" name="Rectangle 1000"/>
          <p:cNvSpPr>
            <a:spLocks noChangeArrowheads="1"/>
          </p:cNvSpPr>
          <p:nvPr/>
        </p:nvSpPr>
        <p:spPr bwMode="auto">
          <a:xfrm>
            <a:off x="3051175" y="23463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41</a:t>
            </a:r>
            <a:endParaRPr lang="en-US"/>
          </a:p>
        </p:txBody>
      </p:sp>
      <p:sp>
        <p:nvSpPr>
          <p:cNvPr id="4340" name="Rectangle 1001"/>
          <p:cNvSpPr>
            <a:spLocks noChangeArrowheads="1"/>
          </p:cNvSpPr>
          <p:nvPr/>
        </p:nvSpPr>
        <p:spPr bwMode="auto">
          <a:xfrm>
            <a:off x="3273425" y="2624138"/>
            <a:ext cx="28416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1" name="Rectangle 1002"/>
          <p:cNvSpPr>
            <a:spLocks noChangeArrowheads="1"/>
          </p:cNvSpPr>
          <p:nvPr/>
        </p:nvSpPr>
        <p:spPr bwMode="auto">
          <a:xfrm>
            <a:off x="3363913" y="267335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60</a:t>
            </a:r>
            <a:endParaRPr lang="en-US"/>
          </a:p>
        </p:txBody>
      </p:sp>
      <p:sp>
        <p:nvSpPr>
          <p:cNvPr id="4342" name="Rectangle 1003"/>
          <p:cNvSpPr>
            <a:spLocks noChangeArrowheads="1"/>
          </p:cNvSpPr>
          <p:nvPr/>
        </p:nvSpPr>
        <p:spPr bwMode="auto">
          <a:xfrm>
            <a:off x="3587750" y="2870200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3" name="Rectangle 1004"/>
          <p:cNvSpPr>
            <a:spLocks noChangeArrowheads="1"/>
          </p:cNvSpPr>
          <p:nvPr/>
        </p:nvSpPr>
        <p:spPr bwMode="auto">
          <a:xfrm>
            <a:off x="3678238" y="291941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59</a:t>
            </a:r>
            <a:endParaRPr lang="en-US"/>
          </a:p>
        </p:txBody>
      </p:sp>
      <p:sp>
        <p:nvSpPr>
          <p:cNvPr id="4344" name="Rectangle 1005"/>
          <p:cNvSpPr>
            <a:spLocks noChangeArrowheads="1"/>
          </p:cNvSpPr>
          <p:nvPr/>
        </p:nvSpPr>
        <p:spPr bwMode="auto">
          <a:xfrm>
            <a:off x="3917950" y="2779713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5" name="Rectangle 1006"/>
          <p:cNvSpPr>
            <a:spLocks noChangeArrowheads="1"/>
          </p:cNvSpPr>
          <p:nvPr/>
        </p:nvSpPr>
        <p:spPr bwMode="auto">
          <a:xfrm>
            <a:off x="4008438" y="28289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02</a:t>
            </a:r>
            <a:endParaRPr lang="en-US"/>
          </a:p>
        </p:txBody>
      </p:sp>
      <p:sp>
        <p:nvSpPr>
          <p:cNvPr id="4346" name="Rectangle 1007"/>
          <p:cNvSpPr>
            <a:spLocks noChangeArrowheads="1"/>
          </p:cNvSpPr>
          <p:nvPr/>
        </p:nvSpPr>
        <p:spPr bwMode="auto">
          <a:xfrm>
            <a:off x="4059238" y="3114675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7" name="Rectangle 1008"/>
          <p:cNvSpPr>
            <a:spLocks noChangeArrowheads="1"/>
          </p:cNvSpPr>
          <p:nvPr/>
        </p:nvSpPr>
        <p:spPr bwMode="auto">
          <a:xfrm>
            <a:off x="4149725" y="316388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/>
          </a:p>
        </p:txBody>
      </p:sp>
      <p:sp>
        <p:nvSpPr>
          <p:cNvPr id="4348" name="Rectangle 1009"/>
          <p:cNvSpPr>
            <a:spLocks noChangeArrowheads="1"/>
          </p:cNvSpPr>
          <p:nvPr/>
        </p:nvSpPr>
        <p:spPr bwMode="auto">
          <a:xfrm>
            <a:off x="4294188" y="2787650"/>
            <a:ext cx="2841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9" name="Rectangle 1010"/>
          <p:cNvSpPr>
            <a:spLocks noChangeArrowheads="1"/>
          </p:cNvSpPr>
          <p:nvPr/>
        </p:nvSpPr>
        <p:spPr bwMode="auto">
          <a:xfrm>
            <a:off x="4384675" y="283686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16</a:t>
            </a:r>
            <a:endParaRPr lang="en-US"/>
          </a:p>
        </p:txBody>
      </p:sp>
      <p:sp>
        <p:nvSpPr>
          <p:cNvPr id="4350" name="Rectangle 1011"/>
          <p:cNvSpPr>
            <a:spLocks noChangeArrowheads="1"/>
          </p:cNvSpPr>
          <p:nvPr/>
        </p:nvSpPr>
        <p:spPr bwMode="auto">
          <a:xfrm>
            <a:off x="4703763" y="2941638"/>
            <a:ext cx="2841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1" name="Rectangle 1012"/>
          <p:cNvSpPr>
            <a:spLocks noChangeArrowheads="1"/>
          </p:cNvSpPr>
          <p:nvPr/>
        </p:nvSpPr>
        <p:spPr bwMode="auto">
          <a:xfrm>
            <a:off x="4794250" y="299243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31</a:t>
            </a:r>
            <a:endParaRPr lang="en-US"/>
          </a:p>
        </p:txBody>
      </p:sp>
      <p:sp>
        <p:nvSpPr>
          <p:cNvPr id="4352" name="Rectangle 1013"/>
          <p:cNvSpPr>
            <a:spLocks noChangeArrowheads="1"/>
          </p:cNvSpPr>
          <p:nvPr/>
        </p:nvSpPr>
        <p:spPr bwMode="auto">
          <a:xfrm>
            <a:off x="5000625" y="3033713"/>
            <a:ext cx="2841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3" name="Rectangle 1014"/>
          <p:cNvSpPr>
            <a:spLocks noChangeArrowheads="1"/>
          </p:cNvSpPr>
          <p:nvPr/>
        </p:nvSpPr>
        <p:spPr bwMode="auto">
          <a:xfrm>
            <a:off x="5092700" y="30829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77</a:t>
            </a:r>
            <a:endParaRPr lang="en-US"/>
          </a:p>
        </p:txBody>
      </p:sp>
      <p:sp>
        <p:nvSpPr>
          <p:cNvPr id="4354" name="Rectangle 1015"/>
          <p:cNvSpPr>
            <a:spLocks noChangeArrowheads="1"/>
          </p:cNvSpPr>
          <p:nvPr/>
        </p:nvSpPr>
        <p:spPr bwMode="auto">
          <a:xfrm>
            <a:off x="5157788" y="2543175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5" name="Rectangle 1016"/>
          <p:cNvSpPr>
            <a:spLocks noChangeArrowheads="1"/>
          </p:cNvSpPr>
          <p:nvPr/>
        </p:nvSpPr>
        <p:spPr bwMode="auto">
          <a:xfrm>
            <a:off x="5248275" y="259238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04</a:t>
            </a:r>
            <a:endParaRPr lang="en-US"/>
          </a:p>
        </p:txBody>
      </p:sp>
      <p:sp>
        <p:nvSpPr>
          <p:cNvPr id="4356" name="Rectangle 1017"/>
          <p:cNvSpPr>
            <a:spLocks noChangeArrowheads="1"/>
          </p:cNvSpPr>
          <p:nvPr/>
        </p:nvSpPr>
        <p:spPr bwMode="auto">
          <a:xfrm>
            <a:off x="5472113" y="2624138"/>
            <a:ext cx="2825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7" name="Rectangle 1018"/>
          <p:cNvSpPr>
            <a:spLocks noChangeArrowheads="1"/>
          </p:cNvSpPr>
          <p:nvPr/>
        </p:nvSpPr>
        <p:spPr bwMode="auto">
          <a:xfrm>
            <a:off x="5562600" y="267335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72</a:t>
            </a:r>
            <a:endParaRPr lang="en-US"/>
          </a:p>
        </p:txBody>
      </p:sp>
      <p:sp>
        <p:nvSpPr>
          <p:cNvPr id="4358" name="Rectangle 1019"/>
          <p:cNvSpPr>
            <a:spLocks noChangeArrowheads="1"/>
          </p:cNvSpPr>
          <p:nvPr/>
        </p:nvSpPr>
        <p:spPr bwMode="auto">
          <a:xfrm>
            <a:off x="5510213" y="3097213"/>
            <a:ext cx="19208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9" name="Rectangle 1020"/>
          <p:cNvSpPr>
            <a:spLocks noChangeArrowheads="1"/>
          </p:cNvSpPr>
          <p:nvPr/>
        </p:nvSpPr>
        <p:spPr bwMode="auto">
          <a:xfrm>
            <a:off x="5454650" y="2941638"/>
            <a:ext cx="2825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0" name="Rectangle 1021"/>
          <p:cNvSpPr>
            <a:spLocks noChangeArrowheads="1"/>
          </p:cNvSpPr>
          <p:nvPr/>
        </p:nvSpPr>
        <p:spPr bwMode="auto">
          <a:xfrm>
            <a:off x="5545138" y="299243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61</a:t>
            </a:r>
            <a:endParaRPr lang="en-US"/>
          </a:p>
        </p:txBody>
      </p:sp>
      <p:sp>
        <p:nvSpPr>
          <p:cNvPr id="4361" name="Rectangle 1022"/>
          <p:cNvSpPr>
            <a:spLocks noChangeArrowheads="1"/>
          </p:cNvSpPr>
          <p:nvPr/>
        </p:nvSpPr>
        <p:spPr bwMode="auto">
          <a:xfrm>
            <a:off x="5708650" y="2870200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2" name="Rectangle 1023"/>
          <p:cNvSpPr>
            <a:spLocks noChangeArrowheads="1"/>
          </p:cNvSpPr>
          <p:nvPr/>
        </p:nvSpPr>
        <p:spPr bwMode="auto">
          <a:xfrm>
            <a:off x="5799138" y="291941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54</a:t>
            </a:r>
            <a:endParaRPr lang="en-US"/>
          </a:p>
        </p:txBody>
      </p:sp>
      <p:sp>
        <p:nvSpPr>
          <p:cNvPr id="4363" name="Rectangle 0"/>
          <p:cNvSpPr>
            <a:spLocks noChangeArrowheads="1"/>
          </p:cNvSpPr>
          <p:nvPr/>
        </p:nvSpPr>
        <p:spPr bwMode="auto">
          <a:xfrm>
            <a:off x="6100763" y="2870200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4" name="Rectangle 1"/>
          <p:cNvSpPr>
            <a:spLocks noChangeArrowheads="1"/>
          </p:cNvSpPr>
          <p:nvPr/>
        </p:nvSpPr>
        <p:spPr bwMode="auto">
          <a:xfrm>
            <a:off x="6191250" y="291941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62</a:t>
            </a:r>
            <a:endParaRPr lang="en-US"/>
          </a:p>
        </p:txBody>
      </p:sp>
      <p:sp>
        <p:nvSpPr>
          <p:cNvPr id="4365" name="Rectangle 2"/>
          <p:cNvSpPr>
            <a:spLocks noChangeArrowheads="1"/>
          </p:cNvSpPr>
          <p:nvPr/>
        </p:nvSpPr>
        <p:spPr bwMode="auto">
          <a:xfrm>
            <a:off x="6019800" y="2401888"/>
            <a:ext cx="2841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6" name="Rectangle 3"/>
          <p:cNvSpPr>
            <a:spLocks noChangeArrowheads="1"/>
          </p:cNvSpPr>
          <p:nvPr/>
        </p:nvSpPr>
        <p:spPr bwMode="auto">
          <a:xfrm>
            <a:off x="6111875" y="24511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53</a:t>
            </a:r>
            <a:endParaRPr lang="en-US"/>
          </a:p>
        </p:txBody>
      </p:sp>
      <p:sp>
        <p:nvSpPr>
          <p:cNvPr id="4367" name="Rectangle 4"/>
          <p:cNvSpPr>
            <a:spLocks noChangeArrowheads="1"/>
          </p:cNvSpPr>
          <p:nvPr/>
        </p:nvSpPr>
        <p:spPr bwMode="auto">
          <a:xfrm>
            <a:off x="6413500" y="2460625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8" name="Rectangle 5"/>
          <p:cNvSpPr>
            <a:spLocks noChangeArrowheads="1"/>
          </p:cNvSpPr>
          <p:nvPr/>
        </p:nvSpPr>
        <p:spPr bwMode="auto">
          <a:xfrm>
            <a:off x="6503988" y="250983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05</a:t>
            </a:r>
            <a:endParaRPr lang="en-US"/>
          </a:p>
        </p:txBody>
      </p:sp>
      <p:sp>
        <p:nvSpPr>
          <p:cNvPr id="4369" name="Rectangle 6"/>
          <p:cNvSpPr>
            <a:spLocks noChangeArrowheads="1"/>
          </p:cNvSpPr>
          <p:nvPr/>
        </p:nvSpPr>
        <p:spPr bwMode="auto">
          <a:xfrm>
            <a:off x="5802313" y="2206625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0" name="Rectangle 7"/>
          <p:cNvSpPr>
            <a:spLocks noChangeArrowheads="1"/>
          </p:cNvSpPr>
          <p:nvPr/>
        </p:nvSpPr>
        <p:spPr bwMode="auto">
          <a:xfrm>
            <a:off x="5892800" y="225583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73</a:t>
            </a:r>
            <a:endParaRPr lang="en-US"/>
          </a:p>
        </p:txBody>
      </p:sp>
      <p:sp>
        <p:nvSpPr>
          <p:cNvPr id="4371" name="Rectangle 8"/>
          <p:cNvSpPr>
            <a:spLocks noChangeArrowheads="1"/>
          </p:cNvSpPr>
          <p:nvPr/>
        </p:nvSpPr>
        <p:spPr bwMode="auto">
          <a:xfrm>
            <a:off x="6805613" y="2216150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2" name="Rectangle 9"/>
          <p:cNvSpPr>
            <a:spLocks noChangeArrowheads="1"/>
          </p:cNvSpPr>
          <p:nvPr/>
        </p:nvSpPr>
        <p:spPr bwMode="auto">
          <a:xfrm>
            <a:off x="6896100" y="226536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78</a:t>
            </a:r>
            <a:endParaRPr lang="en-US"/>
          </a:p>
        </p:txBody>
      </p:sp>
      <p:sp>
        <p:nvSpPr>
          <p:cNvPr id="4373" name="Rectangle 10"/>
          <p:cNvSpPr>
            <a:spLocks noChangeArrowheads="1"/>
          </p:cNvSpPr>
          <p:nvPr/>
        </p:nvSpPr>
        <p:spPr bwMode="auto">
          <a:xfrm>
            <a:off x="6413500" y="19700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4" name="Rectangle 11"/>
          <p:cNvSpPr>
            <a:spLocks noChangeArrowheads="1"/>
          </p:cNvSpPr>
          <p:nvPr/>
        </p:nvSpPr>
        <p:spPr bwMode="auto">
          <a:xfrm>
            <a:off x="6503988" y="20193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47</a:t>
            </a:r>
            <a:endParaRPr lang="en-US"/>
          </a:p>
        </p:txBody>
      </p:sp>
      <p:sp>
        <p:nvSpPr>
          <p:cNvPr id="4375" name="Rectangle 12"/>
          <p:cNvSpPr>
            <a:spLocks noChangeArrowheads="1"/>
          </p:cNvSpPr>
          <p:nvPr/>
        </p:nvSpPr>
        <p:spPr bwMode="auto">
          <a:xfrm>
            <a:off x="5645150" y="1797050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6" name="Rectangle 13"/>
          <p:cNvSpPr>
            <a:spLocks noChangeArrowheads="1"/>
          </p:cNvSpPr>
          <p:nvPr/>
        </p:nvSpPr>
        <p:spPr bwMode="auto">
          <a:xfrm>
            <a:off x="5735638" y="184785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65</a:t>
            </a:r>
            <a:endParaRPr lang="en-US"/>
          </a:p>
        </p:txBody>
      </p:sp>
      <p:sp>
        <p:nvSpPr>
          <p:cNvPr id="4377" name="Rectangle 14"/>
          <p:cNvSpPr>
            <a:spLocks noChangeArrowheads="1"/>
          </p:cNvSpPr>
          <p:nvPr/>
        </p:nvSpPr>
        <p:spPr bwMode="auto">
          <a:xfrm>
            <a:off x="6116638" y="1797050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8" name="Rectangle 15"/>
          <p:cNvSpPr>
            <a:spLocks noChangeArrowheads="1"/>
          </p:cNvSpPr>
          <p:nvPr/>
        </p:nvSpPr>
        <p:spPr bwMode="auto">
          <a:xfrm>
            <a:off x="6207125" y="184785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01</a:t>
            </a:r>
            <a:endParaRPr lang="en-US"/>
          </a:p>
        </p:txBody>
      </p:sp>
      <p:sp>
        <p:nvSpPr>
          <p:cNvPr id="4379" name="Rectangle 16"/>
          <p:cNvSpPr>
            <a:spLocks noChangeArrowheads="1"/>
          </p:cNvSpPr>
          <p:nvPr/>
        </p:nvSpPr>
        <p:spPr bwMode="auto">
          <a:xfrm>
            <a:off x="5802313" y="1306513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0" name="Rectangle 17"/>
          <p:cNvSpPr>
            <a:spLocks noChangeArrowheads="1"/>
          </p:cNvSpPr>
          <p:nvPr/>
        </p:nvSpPr>
        <p:spPr bwMode="auto">
          <a:xfrm>
            <a:off x="5892800" y="13557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76</a:t>
            </a:r>
            <a:endParaRPr lang="en-US"/>
          </a:p>
        </p:txBody>
      </p:sp>
      <p:sp>
        <p:nvSpPr>
          <p:cNvPr id="4381" name="Rectangle 18"/>
          <p:cNvSpPr>
            <a:spLocks noChangeArrowheads="1"/>
          </p:cNvSpPr>
          <p:nvPr/>
        </p:nvSpPr>
        <p:spPr bwMode="auto">
          <a:xfrm>
            <a:off x="6194425" y="1389063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" name="Rectangle 19"/>
          <p:cNvSpPr>
            <a:spLocks noChangeArrowheads="1"/>
          </p:cNvSpPr>
          <p:nvPr/>
        </p:nvSpPr>
        <p:spPr bwMode="auto">
          <a:xfrm>
            <a:off x="6284913" y="143827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07</a:t>
            </a:r>
            <a:endParaRPr lang="en-US"/>
          </a:p>
        </p:txBody>
      </p:sp>
      <p:sp>
        <p:nvSpPr>
          <p:cNvPr id="4383" name="Rectangle 20"/>
          <p:cNvSpPr>
            <a:spLocks noChangeArrowheads="1"/>
          </p:cNvSpPr>
          <p:nvPr/>
        </p:nvSpPr>
        <p:spPr bwMode="auto">
          <a:xfrm>
            <a:off x="6665913" y="1225550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4" name="Rectangle 21"/>
          <p:cNvSpPr>
            <a:spLocks noChangeArrowheads="1"/>
          </p:cNvSpPr>
          <p:nvPr/>
        </p:nvSpPr>
        <p:spPr bwMode="auto">
          <a:xfrm>
            <a:off x="6756400" y="127635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13</a:t>
            </a:r>
            <a:endParaRPr lang="en-US"/>
          </a:p>
        </p:txBody>
      </p:sp>
      <p:sp>
        <p:nvSpPr>
          <p:cNvPr id="4385" name="Rectangle 22"/>
          <p:cNvSpPr>
            <a:spLocks noChangeArrowheads="1"/>
          </p:cNvSpPr>
          <p:nvPr/>
        </p:nvSpPr>
        <p:spPr bwMode="auto">
          <a:xfrm>
            <a:off x="6805613" y="1560513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6" name="Rectangle 23"/>
          <p:cNvSpPr>
            <a:spLocks noChangeArrowheads="1"/>
          </p:cNvSpPr>
          <p:nvPr/>
        </p:nvSpPr>
        <p:spPr bwMode="auto">
          <a:xfrm>
            <a:off x="6896100" y="16097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29</a:t>
            </a:r>
            <a:endParaRPr lang="en-US"/>
          </a:p>
        </p:txBody>
      </p:sp>
      <p:sp>
        <p:nvSpPr>
          <p:cNvPr id="4387" name="Rectangle 24"/>
          <p:cNvSpPr>
            <a:spLocks noChangeArrowheads="1"/>
          </p:cNvSpPr>
          <p:nvPr/>
        </p:nvSpPr>
        <p:spPr bwMode="auto">
          <a:xfrm>
            <a:off x="6492875" y="1560513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8" name="Rectangle 25"/>
          <p:cNvSpPr>
            <a:spLocks noChangeArrowheads="1"/>
          </p:cNvSpPr>
          <p:nvPr/>
        </p:nvSpPr>
        <p:spPr bwMode="auto">
          <a:xfrm>
            <a:off x="6583363" y="16097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87</a:t>
            </a:r>
            <a:endParaRPr lang="en-US"/>
          </a:p>
        </p:txBody>
      </p:sp>
      <p:sp>
        <p:nvSpPr>
          <p:cNvPr id="4389" name="Rectangle 26"/>
          <p:cNvSpPr>
            <a:spLocks noChangeArrowheads="1"/>
          </p:cNvSpPr>
          <p:nvPr/>
        </p:nvSpPr>
        <p:spPr bwMode="auto">
          <a:xfrm>
            <a:off x="7058025" y="1635125"/>
            <a:ext cx="2841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0" name="Rectangle 27"/>
          <p:cNvSpPr>
            <a:spLocks noChangeArrowheads="1"/>
          </p:cNvSpPr>
          <p:nvPr/>
        </p:nvSpPr>
        <p:spPr bwMode="auto">
          <a:xfrm>
            <a:off x="7148513" y="168433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32</a:t>
            </a:r>
            <a:endParaRPr lang="en-US"/>
          </a:p>
        </p:txBody>
      </p:sp>
      <p:sp>
        <p:nvSpPr>
          <p:cNvPr id="4391" name="Rectangle 28"/>
          <p:cNvSpPr>
            <a:spLocks noChangeArrowheads="1"/>
          </p:cNvSpPr>
          <p:nvPr/>
        </p:nvSpPr>
        <p:spPr bwMode="auto">
          <a:xfrm>
            <a:off x="6884988" y="1889125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2" name="Rectangle 29"/>
          <p:cNvSpPr>
            <a:spLocks noChangeArrowheads="1"/>
          </p:cNvSpPr>
          <p:nvPr/>
        </p:nvSpPr>
        <p:spPr bwMode="auto">
          <a:xfrm>
            <a:off x="6975475" y="193833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45</a:t>
            </a:r>
            <a:endParaRPr lang="en-US"/>
          </a:p>
        </p:txBody>
      </p:sp>
      <p:sp>
        <p:nvSpPr>
          <p:cNvPr id="4393" name="Rectangle 30"/>
          <p:cNvSpPr>
            <a:spLocks noChangeArrowheads="1"/>
          </p:cNvSpPr>
          <p:nvPr/>
        </p:nvSpPr>
        <p:spPr bwMode="auto">
          <a:xfrm>
            <a:off x="7199313" y="2051050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4" name="Rectangle 31"/>
          <p:cNvSpPr>
            <a:spLocks noChangeArrowheads="1"/>
          </p:cNvSpPr>
          <p:nvPr/>
        </p:nvSpPr>
        <p:spPr bwMode="auto">
          <a:xfrm>
            <a:off x="7289800" y="210026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15</a:t>
            </a:r>
            <a:endParaRPr lang="en-US"/>
          </a:p>
        </p:txBody>
      </p:sp>
      <p:sp>
        <p:nvSpPr>
          <p:cNvPr id="4395" name="Rectangle 32"/>
          <p:cNvSpPr>
            <a:spLocks noChangeArrowheads="1"/>
          </p:cNvSpPr>
          <p:nvPr/>
        </p:nvSpPr>
        <p:spPr bwMode="auto">
          <a:xfrm>
            <a:off x="2568575" y="12334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6" name="Rectangle 33"/>
          <p:cNvSpPr>
            <a:spLocks noChangeArrowheads="1"/>
          </p:cNvSpPr>
          <p:nvPr/>
        </p:nvSpPr>
        <p:spPr bwMode="auto">
          <a:xfrm>
            <a:off x="2659063" y="12827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81</a:t>
            </a:r>
            <a:endParaRPr lang="en-US"/>
          </a:p>
        </p:txBody>
      </p:sp>
      <p:sp>
        <p:nvSpPr>
          <p:cNvPr id="4397" name="Rectangle 34"/>
          <p:cNvSpPr>
            <a:spLocks noChangeArrowheads="1"/>
          </p:cNvSpPr>
          <p:nvPr/>
        </p:nvSpPr>
        <p:spPr bwMode="auto">
          <a:xfrm>
            <a:off x="2646363" y="1579563"/>
            <a:ext cx="2841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8" name="Rectangle 35"/>
          <p:cNvSpPr>
            <a:spLocks noChangeArrowheads="1"/>
          </p:cNvSpPr>
          <p:nvPr/>
        </p:nvSpPr>
        <p:spPr bwMode="auto">
          <a:xfrm>
            <a:off x="2738438" y="162877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42</a:t>
            </a:r>
            <a:endParaRPr lang="en-US"/>
          </a:p>
        </p:txBody>
      </p:sp>
      <p:sp>
        <p:nvSpPr>
          <p:cNvPr id="4399" name="Rectangle 36"/>
          <p:cNvSpPr>
            <a:spLocks noChangeArrowheads="1"/>
          </p:cNvSpPr>
          <p:nvPr/>
        </p:nvSpPr>
        <p:spPr bwMode="auto">
          <a:xfrm>
            <a:off x="2584450" y="1962150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0" name="Rectangle 37"/>
          <p:cNvSpPr>
            <a:spLocks noChangeArrowheads="1"/>
          </p:cNvSpPr>
          <p:nvPr/>
        </p:nvSpPr>
        <p:spPr bwMode="auto">
          <a:xfrm>
            <a:off x="2674938" y="201136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43</a:t>
            </a:r>
            <a:endParaRPr lang="en-US"/>
          </a:p>
        </p:txBody>
      </p:sp>
      <p:sp>
        <p:nvSpPr>
          <p:cNvPr id="4401" name="Rectangle 38"/>
          <p:cNvSpPr>
            <a:spLocks noChangeArrowheads="1"/>
          </p:cNvSpPr>
          <p:nvPr/>
        </p:nvSpPr>
        <p:spPr bwMode="auto">
          <a:xfrm>
            <a:off x="3040063" y="12334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2" name="Rectangle 39"/>
          <p:cNvSpPr>
            <a:spLocks noChangeArrowheads="1"/>
          </p:cNvSpPr>
          <p:nvPr/>
        </p:nvSpPr>
        <p:spPr bwMode="auto">
          <a:xfrm>
            <a:off x="3130550" y="12827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63</a:t>
            </a:r>
            <a:endParaRPr lang="en-US"/>
          </a:p>
        </p:txBody>
      </p:sp>
      <p:sp>
        <p:nvSpPr>
          <p:cNvPr id="4403" name="Rectangle 40"/>
          <p:cNvSpPr>
            <a:spLocks noChangeArrowheads="1"/>
          </p:cNvSpPr>
          <p:nvPr/>
        </p:nvSpPr>
        <p:spPr bwMode="auto">
          <a:xfrm>
            <a:off x="3040063" y="1806575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" name="Rectangle 41"/>
          <p:cNvSpPr>
            <a:spLocks noChangeArrowheads="1"/>
          </p:cNvSpPr>
          <p:nvPr/>
        </p:nvSpPr>
        <p:spPr bwMode="auto">
          <a:xfrm>
            <a:off x="3130550" y="185578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22</a:t>
            </a:r>
            <a:endParaRPr lang="en-US"/>
          </a:p>
        </p:txBody>
      </p:sp>
      <p:sp>
        <p:nvSpPr>
          <p:cNvPr id="4405" name="Rectangle 42"/>
          <p:cNvSpPr>
            <a:spLocks noChangeArrowheads="1"/>
          </p:cNvSpPr>
          <p:nvPr/>
        </p:nvSpPr>
        <p:spPr bwMode="auto">
          <a:xfrm>
            <a:off x="3509963" y="2133600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" name="Rectangle 43"/>
          <p:cNvSpPr>
            <a:spLocks noChangeArrowheads="1"/>
          </p:cNvSpPr>
          <p:nvPr/>
        </p:nvSpPr>
        <p:spPr bwMode="auto">
          <a:xfrm>
            <a:off x="3600450" y="218281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94</a:t>
            </a:r>
            <a:endParaRPr lang="en-US"/>
          </a:p>
        </p:txBody>
      </p:sp>
      <p:sp>
        <p:nvSpPr>
          <p:cNvPr id="4407" name="Rectangle 44"/>
          <p:cNvSpPr>
            <a:spLocks noChangeArrowheads="1"/>
          </p:cNvSpPr>
          <p:nvPr/>
        </p:nvSpPr>
        <p:spPr bwMode="auto">
          <a:xfrm>
            <a:off x="3587750" y="1724025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" name="Rectangle 45"/>
          <p:cNvSpPr>
            <a:spLocks noChangeArrowheads="1"/>
          </p:cNvSpPr>
          <p:nvPr/>
        </p:nvSpPr>
        <p:spPr bwMode="auto">
          <a:xfrm>
            <a:off x="3678238" y="17748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19</a:t>
            </a:r>
            <a:endParaRPr lang="en-US"/>
          </a:p>
        </p:txBody>
      </p:sp>
      <p:sp>
        <p:nvSpPr>
          <p:cNvPr id="4409" name="Rectangle 46"/>
          <p:cNvSpPr>
            <a:spLocks noChangeArrowheads="1"/>
          </p:cNvSpPr>
          <p:nvPr/>
        </p:nvSpPr>
        <p:spPr bwMode="auto">
          <a:xfrm>
            <a:off x="3317875" y="1643063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0" name="Rectangle 47"/>
          <p:cNvSpPr>
            <a:spLocks noChangeArrowheads="1"/>
          </p:cNvSpPr>
          <p:nvPr/>
        </p:nvSpPr>
        <p:spPr bwMode="auto">
          <a:xfrm>
            <a:off x="3408363" y="169227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en-US"/>
          </a:p>
        </p:txBody>
      </p:sp>
      <p:sp>
        <p:nvSpPr>
          <p:cNvPr id="4411" name="Rectangle 48"/>
          <p:cNvSpPr>
            <a:spLocks noChangeArrowheads="1"/>
          </p:cNvSpPr>
          <p:nvPr/>
        </p:nvSpPr>
        <p:spPr bwMode="auto">
          <a:xfrm>
            <a:off x="3525838" y="1225550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" name="Rectangle 49"/>
          <p:cNvSpPr>
            <a:spLocks noChangeArrowheads="1"/>
          </p:cNvSpPr>
          <p:nvPr/>
        </p:nvSpPr>
        <p:spPr bwMode="auto">
          <a:xfrm>
            <a:off x="3616325" y="127635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74</a:t>
            </a:r>
            <a:endParaRPr lang="en-US"/>
          </a:p>
        </p:txBody>
      </p:sp>
      <p:sp>
        <p:nvSpPr>
          <p:cNvPr id="4413" name="Rectangle 50"/>
          <p:cNvSpPr>
            <a:spLocks noChangeArrowheads="1"/>
          </p:cNvSpPr>
          <p:nvPr/>
        </p:nvSpPr>
        <p:spPr bwMode="auto">
          <a:xfrm>
            <a:off x="3902075" y="12334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" name="Rectangle 51"/>
          <p:cNvSpPr>
            <a:spLocks noChangeArrowheads="1"/>
          </p:cNvSpPr>
          <p:nvPr/>
        </p:nvSpPr>
        <p:spPr bwMode="auto">
          <a:xfrm>
            <a:off x="3992563" y="12827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83</a:t>
            </a:r>
            <a:endParaRPr lang="en-US"/>
          </a:p>
        </p:txBody>
      </p:sp>
      <p:sp>
        <p:nvSpPr>
          <p:cNvPr id="4415" name="Rectangle 52"/>
          <p:cNvSpPr>
            <a:spLocks noChangeArrowheads="1"/>
          </p:cNvSpPr>
          <p:nvPr/>
        </p:nvSpPr>
        <p:spPr bwMode="auto">
          <a:xfrm>
            <a:off x="4373563" y="12334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" name="Rectangle 53"/>
          <p:cNvSpPr>
            <a:spLocks noChangeArrowheads="1"/>
          </p:cNvSpPr>
          <p:nvPr/>
        </p:nvSpPr>
        <p:spPr bwMode="auto">
          <a:xfrm>
            <a:off x="4464050" y="12827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56</a:t>
            </a:r>
            <a:endParaRPr lang="en-US"/>
          </a:p>
        </p:txBody>
      </p:sp>
      <p:sp>
        <p:nvSpPr>
          <p:cNvPr id="4417" name="Rectangle 54"/>
          <p:cNvSpPr>
            <a:spLocks noChangeArrowheads="1"/>
          </p:cNvSpPr>
          <p:nvPr/>
        </p:nvSpPr>
        <p:spPr bwMode="auto">
          <a:xfrm>
            <a:off x="4230688" y="1450975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" name="Rectangle 55"/>
          <p:cNvSpPr>
            <a:spLocks noChangeArrowheads="1"/>
          </p:cNvSpPr>
          <p:nvPr/>
        </p:nvSpPr>
        <p:spPr bwMode="auto">
          <a:xfrm>
            <a:off x="4321175" y="150018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85</a:t>
            </a:r>
            <a:endParaRPr lang="en-US"/>
          </a:p>
        </p:txBody>
      </p:sp>
      <p:sp>
        <p:nvSpPr>
          <p:cNvPr id="4419" name="Rectangle 56"/>
          <p:cNvSpPr>
            <a:spLocks noChangeArrowheads="1"/>
          </p:cNvSpPr>
          <p:nvPr/>
        </p:nvSpPr>
        <p:spPr bwMode="auto">
          <a:xfrm>
            <a:off x="4059238" y="1724025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0" name="Rectangle 57"/>
          <p:cNvSpPr>
            <a:spLocks noChangeArrowheads="1"/>
          </p:cNvSpPr>
          <p:nvPr/>
        </p:nvSpPr>
        <p:spPr bwMode="auto">
          <a:xfrm>
            <a:off x="4149725" y="17748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95</a:t>
            </a:r>
            <a:endParaRPr lang="en-US"/>
          </a:p>
        </p:txBody>
      </p:sp>
      <p:sp>
        <p:nvSpPr>
          <p:cNvPr id="4421" name="Rectangle 58"/>
          <p:cNvSpPr>
            <a:spLocks noChangeArrowheads="1"/>
          </p:cNvSpPr>
          <p:nvPr/>
        </p:nvSpPr>
        <p:spPr bwMode="auto">
          <a:xfrm>
            <a:off x="3979863" y="2216150"/>
            <a:ext cx="2841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" name="Rectangle 59"/>
          <p:cNvSpPr>
            <a:spLocks noChangeArrowheads="1"/>
          </p:cNvSpPr>
          <p:nvPr/>
        </p:nvSpPr>
        <p:spPr bwMode="auto">
          <a:xfrm>
            <a:off x="4071938" y="226536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75</a:t>
            </a:r>
            <a:endParaRPr lang="en-US"/>
          </a:p>
        </p:txBody>
      </p:sp>
      <p:sp>
        <p:nvSpPr>
          <p:cNvPr id="4423" name="Rectangle 60"/>
          <p:cNvSpPr>
            <a:spLocks noChangeArrowheads="1"/>
          </p:cNvSpPr>
          <p:nvPr/>
        </p:nvSpPr>
        <p:spPr bwMode="auto">
          <a:xfrm>
            <a:off x="4843463" y="1150938"/>
            <a:ext cx="2825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" name="Rectangle 61"/>
          <p:cNvSpPr>
            <a:spLocks noChangeArrowheads="1"/>
          </p:cNvSpPr>
          <p:nvPr/>
        </p:nvSpPr>
        <p:spPr bwMode="auto">
          <a:xfrm>
            <a:off x="4933950" y="120173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14</a:t>
            </a:r>
            <a:endParaRPr lang="en-US"/>
          </a:p>
        </p:txBody>
      </p:sp>
      <p:sp>
        <p:nvSpPr>
          <p:cNvPr id="4425" name="Rectangle 62"/>
          <p:cNvSpPr>
            <a:spLocks noChangeArrowheads="1"/>
          </p:cNvSpPr>
          <p:nvPr/>
        </p:nvSpPr>
        <p:spPr bwMode="auto">
          <a:xfrm>
            <a:off x="5238750" y="11064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6" name="Rectangle 63"/>
          <p:cNvSpPr>
            <a:spLocks noChangeArrowheads="1"/>
          </p:cNvSpPr>
          <p:nvPr/>
        </p:nvSpPr>
        <p:spPr bwMode="auto">
          <a:xfrm>
            <a:off x="5329238" y="11557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69</a:t>
            </a:r>
            <a:endParaRPr lang="en-US"/>
          </a:p>
        </p:txBody>
      </p:sp>
      <p:sp>
        <p:nvSpPr>
          <p:cNvPr id="4427" name="Rectangle 64"/>
          <p:cNvSpPr>
            <a:spLocks noChangeArrowheads="1"/>
          </p:cNvSpPr>
          <p:nvPr/>
        </p:nvSpPr>
        <p:spPr bwMode="auto">
          <a:xfrm>
            <a:off x="4687888" y="1479550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8" name="Rectangle 65"/>
          <p:cNvSpPr>
            <a:spLocks noChangeArrowheads="1"/>
          </p:cNvSpPr>
          <p:nvPr/>
        </p:nvSpPr>
        <p:spPr bwMode="auto">
          <a:xfrm>
            <a:off x="4778375" y="152876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44</a:t>
            </a:r>
            <a:endParaRPr lang="en-US"/>
          </a:p>
        </p:txBody>
      </p:sp>
      <p:sp>
        <p:nvSpPr>
          <p:cNvPr id="4429" name="Rectangle 66"/>
          <p:cNvSpPr>
            <a:spLocks noChangeArrowheads="1"/>
          </p:cNvSpPr>
          <p:nvPr/>
        </p:nvSpPr>
        <p:spPr bwMode="auto">
          <a:xfrm>
            <a:off x="5080000" y="1479550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0" name="Rectangle 67"/>
          <p:cNvSpPr>
            <a:spLocks noChangeArrowheads="1"/>
          </p:cNvSpPr>
          <p:nvPr/>
        </p:nvSpPr>
        <p:spPr bwMode="auto">
          <a:xfrm>
            <a:off x="5170488" y="152876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67</a:t>
            </a:r>
            <a:endParaRPr lang="en-US"/>
          </a:p>
        </p:txBody>
      </p:sp>
      <p:sp>
        <p:nvSpPr>
          <p:cNvPr id="4431" name="Rectangle 68"/>
          <p:cNvSpPr>
            <a:spLocks noChangeArrowheads="1"/>
          </p:cNvSpPr>
          <p:nvPr/>
        </p:nvSpPr>
        <p:spPr bwMode="auto">
          <a:xfrm>
            <a:off x="5394325" y="1479550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2" name="Rectangle 69"/>
          <p:cNvSpPr>
            <a:spLocks noChangeArrowheads="1"/>
          </p:cNvSpPr>
          <p:nvPr/>
        </p:nvSpPr>
        <p:spPr bwMode="auto">
          <a:xfrm>
            <a:off x="5484813" y="152876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25</a:t>
            </a:r>
            <a:endParaRPr lang="en-US"/>
          </a:p>
        </p:txBody>
      </p:sp>
      <p:sp>
        <p:nvSpPr>
          <p:cNvPr id="4433" name="Rectangle 70"/>
          <p:cNvSpPr>
            <a:spLocks noChangeArrowheads="1"/>
          </p:cNvSpPr>
          <p:nvPr/>
        </p:nvSpPr>
        <p:spPr bwMode="auto">
          <a:xfrm>
            <a:off x="4373563" y="1643063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4" name="Rectangle 71"/>
          <p:cNvSpPr>
            <a:spLocks noChangeArrowheads="1"/>
          </p:cNvSpPr>
          <p:nvPr/>
        </p:nvSpPr>
        <p:spPr bwMode="auto">
          <a:xfrm>
            <a:off x="4464050" y="169227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80</a:t>
            </a:r>
            <a:endParaRPr lang="en-US"/>
          </a:p>
        </p:txBody>
      </p:sp>
      <p:sp>
        <p:nvSpPr>
          <p:cNvPr id="4435" name="Rectangle 72"/>
          <p:cNvSpPr>
            <a:spLocks noChangeArrowheads="1"/>
          </p:cNvSpPr>
          <p:nvPr/>
        </p:nvSpPr>
        <p:spPr bwMode="auto">
          <a:xfrm>
            <a:off x="4530725" y="2051050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6" name="Rectangle 73"/>
          <p:cNvSpPr>
            <a:spLocks noChangeArrowheads="1"/>
          </p:cNvSpPr>
          <p:nvPr/>
        </p:nvSpPr>
        <p:spPr bwMode="auto">
          <a:xfrm>
            <a:off x="4621213" y="210026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21</a:t>
            </a:r>
            <a:endParaRPr lang="en-US"/>
          </a:p>
        </p:txBody>
      </p:sp>
      <p:sp>
        <p:nvSpPr>
          <p:cNvPr id="4437" name="Rectangle 74"/>
          <p:cNvSpPr>
            <a:spLocks noChangeArrowheads="1"/>
          </p:cNvSpPr>
          <p:nvPr/>
        </p:nvSpPr>
        <p:spPr bwMode="auto">
          <a:xfrm>
            <a:off x="4294188" y="2297113"/>
            <a:ext cx="2841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8" name="Rectangle 75"/>
          <p:cNvSpPr>
            <a:spLocks noChangeArrowheads="1"/>
          </p:cNvSpPr>
          <p:nvPr/>
        </p:nvSpPr>
        <p:spPr bwMode="auto">
          <a:xfrm>
            <a:off x="4384675" y="23463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08</a:t>
            </a:r>
            <a:endParaRPr lang="en-US"/>
          </a:p>
        </p:txBody>
      </p:sp>
      <p:sp>
        <p:nvSpPr>
          <p:cNvPr id="4439" name="Rectangle 76"/>
          <p:cNvSpPr>
            <a:spLocks noChangeArrowheads="1"/>
          </p:cNvSpPr>
          <p:nvPr/>
        </p:nvSpPr>
        <p:spPr bwMode="auto">
          <a:xfrm>
            <a:off x="4624388" y="2533650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0" name="Rectangle 77"/>
          <p:cNvSpPr>
            <a:spLocks noChangeArrowheads="1"/>
          </p:cNvSpPr>
          <p:nvPr/>
        </p:nvSpPr>
        <p:spPr bwMode="auto">
          <a:xfrm>
            <a:off x="4714875" y="258286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89</a:t>
            </a:r>
            <a:endParaRPr lang="en-US"/>
          </a:p>
        </p:txBody>
      </p:sp>
      <p:sp>
        <p:nvSpPr>
          <p:cNvPr id="4441" name="Rectangle 78"/>
          <p:cNvSpPr>
            <a:spLocks noChangeArrowheads="1"/>
          </p:cNvSpPr>
          <p:nvPr/>
        </p:nvSpPr>
        <p:spPr bwMode="auto">
          <a:xfrm>
            <a:off x="4922838" y="2460625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2" name="Rectangle 79"/>
          <p:cNvSpPr>
            <a:spLocks noChangeArrowheads="1"/>
          </p:cNvSpPr>
          <p:nvPr/>
        </p:nvSpPr>
        <p:spPr bwMode="auto">
          <a:xfrm>
            <a:off x="5013325" y="250983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88</a:t>
            </a:r>
            <a:endParaRPr lang="en-US"/>
          </a:p>
        </p:txBody>
      </p:sp>
      <p:sp>
        <p:nvSpPr>
          <p:cNvPr id="4443" name="Rectangle 80"/>
          <p:cNvSpPr>
            <a:spLocks noChangeArrowheads="1"/>
          </p:cNvSpPr>
          <p:nvPr/>
        </p:nvSpPr>
        <p:spPr bwMode="auto">
          <a:xfrm>
            <a:off x="4922838" y="2133600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4" name="Rectangle 81"/>
          <p:cNvSpPr>
            <a:spLocks noChangeArrowheads="1"/>
          </p:cNvSpPr>
          <p:nvPr/>
        </p:nvSpPr>
        <p:spPr bwMode="auto">
          <a:xfrm>
            <a:off x="5013325" y="218281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93</a:t>
            </a:r>
            <a:endParaRPr lang="en-US"/>
          </a:p>
        </p:txBody>
      </p:sp>
      <p:sp>
        <p:nvSpPr>
          <p:cNvPr id="4445" name="Rectangle 82"/>
          <p:cNvSpPr>
            <a:spLocks noChangeArrowheads="1"/>
          </p:cNvSpPr>
          <p:nvPr/>
        </p:nvSpPr>
        <p:spPr bwMode="auto">
          <a:xfrm>
            <a:off x="4843463" y="1806575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6" name="Rectangle 83"/>
          <p:cNvSpPr>
            <a:spLocks noChangeArrowheads="1"/>
          </p:cNvSpPr>
          <p:nvPr/>
        </p:nvSpPr>
        <p:spPr bwMode="auto">
          <a:xfrm>
            <a:off x="4933950" y="1855788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71</a:t>
            </a:r>
            <a:endParaRPr lang="en-US"/>
          </a:p>
        </p:txBody>
      </p:sp>
      <p:sp>
        <p:nvSpPr>
          <p:cNvPr id="4447" name="Rectangle 84"/>
          <p:cNvSpPr>
            <a:spLocks noChangeArrowheads="1"/>
          </p:cNvSpPr>
          <p:nvPr/>
        </p:nvSpPr>
        <p:spPr bwMode="auto">
          <a:xfrm>
            <a:off x="5314950" y="2051050"/>
            <a:ext cx="2841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8" name="Rectangle 85"/>
          <p:cNvSpPr>
            <a:spLocks noChangeArrowheads="1"/>
          </p:cNvSpPr>
          <p:nvPr/>
        </p:nvSpPr>
        <p:spPr bwMode="auto">
          <a:xfrm>
            <a:off x="5405438" y="210026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18</a:t>
            </a:r>
            <a:endParaRPr lang="en-US"/>
          </a:p>
        </p:txBody>
      </p:sp>
      <p:sp>
        <p:nvSpPr>
          <p:cNvPr id="4449" name="Rectangle 86"/>
          <p:cNvSpPr>
            <a:spLocks noChangeArrowheads="1"/>
          </p:cNvSpPr>
          <p:nvPr/>
        </p:nvSpPr>
        <p:spPr bwMode="auto">
          <a:xfrm>
            <a:off x="7058025" y="1144588"/>
            <a:ext cx="2841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0" name="Rectangle 87"/>
          <p:cNvSpPr>
            <a:spLocks noChangeArrowheads="1"/>
          </p:cNvSpPr>
          <p:nvPr/>
        </p:nvSpPr>
        <p:spPr bwMode="auto">
          <a:xfrm>
            <a:off x="7148513" y="11938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34</a:t>
            </a:r>
            <a:endParaRPr lang="en-US"/>
          </a:p>
        </p:txBody>
      </p:sp>
      <p:sp>
        <p:nvSpPr>
          <p:cNvPr id="4451" name="Rectangle 88"/>
          <p:cNvSpPr>
            <a:spLocks noChangeArrowheads="1"/>
          </p:cNvSpPr>
          <p:nvPr/>
        </p:nvSpPr>
        <p:spPr bwMode="auto">
          <a:xfrm>
            <a:off x="7370763" y="1306513"/>
            <a:ext cx="2841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2" name="Rectangle 89"/>
          <p:cNvSpPr>
            <a:spLocks noChangeArrowheads="1"/>
          </p:cNvSpPr>
          <p:nvPr/>
        </p:nvSpPr>
        <p:spPr bwMode="auto">
          <a:xfrm>
            <a:off x="7461250" y="13557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37</a:t>
            </a:r>
            <a:endParaRPr lang="en-US"/>
          </a:p>
        </p:txBody>
      </p:sp>
      <p:sp>
        <p:nvSpPr>
          <p:cNvPr id="4453" name="Rectangle 90"/>
          <p:cNvSpPr>
            <a:spLocks noChangeArrowheads="1"/>
          </p:cNvSpPr>
          <p:nvPr/>
        </p:nvSpPr>
        <p:spPr bwMode="auto">
          <a:xfrm>
            <a:off x="7451725" y="17160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" name="Rectangle 91"/>
          <p:cNvSpPr>
            <a:spLocks noChangeArrowheads="1"/>
          </p:cNvSpPr>
          <p:nvPr/>
        </p:nvSpPr>
        <p:spPr bwMode="auto">
          <a:xfrm>
            <a:off x="7542213" y="17653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30</a:t>
            </a:r>
            <a:endParaRPr lang="en-US"/>
          </a:p>
        </p:txBody>
      </p:sp>
      <p:sp>
        <p:nvSpPr>
          <p:cNvPr id="4455" name="Rectangle 92"/>
          <p:cNvSpPr>
            <a:spLocks noChangeArrowheads="1"/>
          </p:cNvSpPr>
          <p:nvPr/>
        </p:nvSpPr>
        <p:spPr bwMode="auto">
          <a:xfrm>
            <a:off x="7843838" y="1797050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" name="Rectangle 93"/>
          <p:cNvSpPr>
            <a:spLocks noChangeArrowheads="1"/>
          </p:cNvSpPr>
          <p:nvPr/>
        </p:nvSpPr>
        <p:spPr bwMode="auto">
          <a:xfrm>
            <a:off x="7934325" y="184785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86</a:t>
            </a:r>
            <a:endParaRPr lang="en-US"/>
          </a:p>
        </p:txBody>
      </p:sp>
      <p:sp>
        <p:nvSpPr>
          <p:cNvPr id="4457" name="Rectangle 94"/>
          <p:cNvSpPr>
            <a:spLocks noChangeArrowheads="1"/>
          </p:cNvSpPr>
          <p:nvPr/>
        </p:nvSpPr>
        <p:spPr bwMode="auto">
          <a:xfrm>
            <a:off x="7826375" y="13985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8" name="Rectangle 95"/>
          <p:cNvSpPr>
            <a:spLocks noChangeArrowheads="1"/>
          </p:cNvSpPr>
          <p:nvPr/>
        </p:nvSpPr>
        <p:spPr bwMode="auto">
          <a:xfrm>
            <a:off x="7916863" y="14478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90</a:t>
            </a:r>
            <a:endParaRPr lang="en-US"/>
          </a:p>
        </p:txBody>
      </p:sp>
      <p:sp>
        <p:nvSpPr>
          <p:cNvPr id="4459" name="Rectangle 96"/>
          <p:cNvSpPr>
            <a:spLocks noChangeArrowheads="1"/>
          </p:cNvSpPr>
          <p:nvPr/>
        </p:nvSpPr>
        <p:spPr bwMode="auto">
          <a:xfrm>
            <a:off x="7999413" y="11445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0" name="Rectangle 97"/>
          <p:cNvSpPr>
            <a:spLocks noChangeArrowheads="1"/>
          </p:cNvSpPr>
          <p:nvPr/>
        </p:nvSpPr>
        <p:spPr bwMode="auto">
          <a:xfrm>
            <a:off x="8089900" y="11938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82</a:t>
            </a:r>
            <a:endParaRPr lang="en-US"/>
          </a:p>
        </p:txBody>
      </p:sp>
      <p:sp>
        <p:nvSpPr>
          <p:cNvPr id="4461" name="Rectangle 98"/>
          <p:cNvSpPr>
            <a:spLocks noChangeArrowheads="1"/>
          </p:cNvSpPr>
          <p:nvPr/>
        </p:nvSpPr>
        <p:spPr bwMode="auto">
          <a:xfrm>
            <a:off x="8156575" y="1471613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2" name="Rectangle 99"/>
          <p:cNvSpPr>
            <a:spLocks noChangeArrowheads="1"/>
          </p:cNvSpPr>
          <p:nvPr/>
        </p:nvSpPr>
        <p:spPr bwMode="auto">
          <a:xfrm>
            <a:off x="8247063" y="1520825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/>
          </a:p>
        </p:txBody>
      </p:sp>
      <p:sp>
        <p:nvSpPr>
          <p:cNvPr id="4463" name="Rectangle 100"/>
          <p:cNvSpPr>
            <a:spLocks noChangeArrowheads="1"/>
          </p:cNvSpPr>
          <p:nvPr/>
        </p:nvSpPr>
        <p:spPr bwMode="auto">
          <a:xfrm>
            <a:off x="8455025" y="1233488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4" name="Rectangle 101"/>
          <p:cNvSpPr>
            <a:spLocks noChangeArrowheads="1"/>
          </p:cNvSpPr>
          <p:nvPr/>
        </p:nvSpPr>
        <p:spPr bwMode="auto">
          <a:xfrm>
            <a:off x="8545513" y="1282700"/>
            <a:ext cx="152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46</a:t>
            </a:r>
            <a:endParaRPr lang="en-US"/>
          </a:p>
        </p:txBody>
      </p:sp>
      <p:sp>
        <p:nvSpPr>
          <p:cNvPr id="4465" name="Rectangle 102"/>
          <p:cNvSpPr>
            <a:spLocks noChangeArrowheads="1"/>
          </p:cNvSpPr>
          <p:nvPr/>
        </p:nvSpPr>
        <p:spPr bwMode="auto">
          <a:xfrm>
            <a:off x="2270125" y="1962150"/>
            <a:ext cx="282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6" name="Rectangle 103"/>
          <p:cNvSpPr>
            <a:spLocks noChangeArrowheads="1"/>
          </p:cNvSpPr>
          <p:nvPr/>
        </p:nvSpPr>
        <p:spPr bwMode="auto">
          <a:xfrm>
            <a:off x="2360613" y="2011363"/>
            <a:ext cx="152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03</a:t>
            </a:r>
            <a:endParaRPr lang="en-US"/>
          </a:p>
        </p:txBody>
      </p:sp>
      <p:grpSp>
        <p:nvGrpSpPr>
          <p:cNvPr id="4218" name="Group 107"/>
          <p:cNvGrpSpPr>
            <a:grpSpLocks/>
          </p:cNvGrpSpPr>
          <p:nvPr/>
        </p:nvGrpSpPr>
        <p:grpSpPr bwMode="auto">
          <a:xfrm>
            <a:off x="261938" y="5621338"/>
            <a:ext cx="558800" cy="365125"/>
            <a:chOff x="165" y="3541"/>
            <a:chExt cx="352" cy="230"/>
          </a:xfrm>
        </p:grpSpPr>
        <p:sp>
          <p:nvSpPr>
            <p:cNvPr id="4474" name="Rectangle 105"/>
            <p:cNvSpPr>
              <a:spLocks noChangeArrowheads="1"/>
            </p:cNvSpPr>
            <p:nvPr/>
          </p:nvSpPr>
          <p:spPr bwMode="auto">
            <a:xfrm>
              <a:off x="165" y="3541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475" name="Rectangle 106"/>
            <p:cNvSpPr>
              <a:spLocks noChangeArrowheads="1"/>
            </p:cNvSpPr>
            <p:nvPr/>
          </p:nvSpPr>
          <p:spPr bwMode="auto">
            <a:xfrm>
              <a:off x="469" y="3541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/>
            </a:p>
          </p:txBody>
        </p:sp>
      </p:grpSp>
      <p:sp>
        <p:nvSpPr>
          <p:cNvPr id="4468" name="Text Box 108"/>
          <p:cNvSpPr txBox="1">
            <a:spLocks noChangeArrowheads="1"/>
          </p:cNvSpPr>
          <p:nvPr/>
        </p:nvSpPr>
        <p:spPr bwMode="auto">
          <a:xfrm>
            <a:off x="685800" y="39624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69" name="Text Box 109"/>
          <p:cNvSpPr txBox="1">
            <a:spLocks noChangeArrowheads="1"/>
          </p:cNvSpPr>
          <p:nvPr/>
        </p:nvSpPr>
        <p:spPr bwMode="auto">
          <a:xfrm>
            <a:off x="517525" y="3962400"/>
            <a:ext cx="3521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CCAF"/>
                </a:solidFill>
              </a:rPr>
              <a:t>East Tennessee Region</a:t>
            </a:r>
          </a:p>
          <a:p>
            <a:pPr>
              <a:buFontTx/>
              <a:buChar char="•"/>
            </a:pPr>
            <a:r>
              <a:rPr lang="en-US" sz="2000"/>
              <a:t>15 Rural Counties</a:t>
            </a:r>
          </a:p>
          <a:p>
            <a:pPr>
              <a:buFontTx/>
              <a:buChar char="•"/>
            </a:pPr>
            <a:r>
              <a:rPr lang="en-US" sz="2000"/>
              <a:t>Total population approx. 600,000</a:t>
            </a:r>
          </a:p>
          <a:p>
            <a:pPr>
              <a:buFontTx/>
              <a:buChar char="•"/>
            </a:pPr>
            <a:endParaRPr lang="en-US" sz="2000"/>
          </a:p>
        </p:txBody>
      </p:sp>
      <p:sp>
        <p:nvSpPr>
          <p:cNvPr id="4470" name="Text Box 110"/>
          <p:cNvSpPr txBox="1">
            <a:spLocks noChangeArrowheads="1"/>
          </p:cNvSpPr>
          <p:nvPr/>
        </p:nvSpPr>
        <p:spPr bwMode="auto">
          <a:xfrm>
            <a:off x="4724400" y="3962400"/>
            <a:ext cx="3292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CA1502"/>
                </a:solidFill>
              </a:rPr>
              <a:t>Knox County</a:t>
            </a:r>
          </a:p>
          <a:p>
            <a:pPr>
              <a:buFontTx/>
              <a:buChar char="•"/>
            </a:pPr>
            <a:r>
              <a:rPr lang="en-US" sz="2000"/>
              <a:t>One of six “metro” TN counties</a:t>
            </a:r>
          </a:p>
          <a:p>
            <a:pPr>
              <a:buFontTx/>
              <a:buChar char="•"/>
            </a:pPr>
            <a:r>
              <a:rPr lang="en-US" sz="2000"/>
              <a:t>Population 430,000</a:t>
            </a:r>
          </a:p>
        </p:txBody>
      </p:sp>
      <p:sp>
        <p:nvSpPr>
          <p:cNvPr id="4471" name="Line 111"/>
          <p:cNvSpPr>
            <a:spLocks noChangeShapeType="1"/>
          </p:cNvSpPr>
          <p:nvPr/>
        </p:nvSpPr>
        <p:spPr bwMode="auto">
          <a:xfrm flipV="1">
            <a:off x="3048000" y="2362200"/>
            <a:ext cx="2895600" cy="1752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72" name="Line 112"/>
          <p:cNvSpPr>
            <a:spLocks noChangeShapeType="1"/>
          </p:cNvSpPr>
          <p:nvPr/>
        </p:nvSpPr>
        <p:spPr bwMode="auto">
          <a:xfrm flipV="1">
            <a:off x="6019800" y="2133600"/>
            <a:ext cx="533400" cy="1905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73" name="Text Box 113"/>
          <p:cNvSpPr txBox="1">
            <a:spLocks noChangeArrowheads="1"/>
          </p:cNvSpPr>
          <p:nvPr/>
        </p:nvSpPr>
        <p:spPr bwMode="auto">
          <a:xfrm>
            <a:off x="517525" y="185738"/>
            <a:ext cx="4848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30305"/>
                </a:solidFill>
              </a:rPr>
              <a:t>Public Health in Tennessee:</a:t>
            </a:r>
          </a:p>
          <a:p>
            <a:r>
              <a:rPr lang="en-US">
                <a:solidFill>
                  <a:srgbClr val="030305"/>
                </a:solidFill>
              </a:rPr>
              <a:t>A Centralized/Decentralized Hybrid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sz="3200" b="1" smtClean="0">
                <a:solidFill>
                  <a:srgbClr val="030305"/>
                </a:solidFill>
              </a:rPr>
              <a:t>East Tennessee Region</a:t>
            </a:r>
            <a:r>
              <a:rPr lang="en-US" b="1" smtClean="0">
                <a:solidFill>
                  <a:srgbClr val="030305"/>
                </a:solidFill>
              </a:rPr>
              <a:t/>
            </a:r>
            <a:br>
              <a:rPr lang="en-US" b="1" smtClean="0">
                <a:solidFill>
                  <a:srgbClr val="030305"/>
                </a:solidFill>
              </a:rPr>
            </a:br>
            <a:endParaRPr lang="en-US" sz="2800" smtClean="0">
              <a:solidFill>
                <a:srgbClr val="030305"/>
              </a:solidFill>
            </a:endParaRPr>
          </a:p>
        </p:txBody>
      </p:sp>
      <p:sp>
        <p:nvSpPr>
          <p:cNvPr id="5124" name="Content Placeholder 7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pPr eaLnBrk="1" hangingPunct="1"/>
            <a:r>
              <a:rPr lang="en-US" sz="2400" smtClean="0"/>
              <a:t>Community Health Councils</a:t>
            </a:r>
          </a:p>
          <a:p>
            <a:pPr lvl="1" eaLnBrk="1" hangingPunct="1"/>
            <a:r>
              <a:rPr lang="en-US" sz="2000" smtClean="0"/>
              <a:t>Broad community representation</a:t>
            </a:r>
          </a:p>
          <a:p>
            <a:pPr lvl="1" eaLnBrk="1" hangingPunct="1"/>
            <a:r>
              <a:rPr lang="en-US" sz="2000" smtClean="0"/>
              <a:t>Experience with community health improvement planning</a:t>
            </a:r>
          </a:p>
          <a:p>
            <a:pPr lvl="1" eaLnBrk="1" hangingPunct="1"/>
            <a:r>
              <a:rPr lang="en-US" sz="2000" smtClean="0"/>
              <a:t>Led by community members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400" smtClean="0"/>
              <a:t>Health Department Support </a:t>
            </a:r>
          </a:p>
          <a:p>
            <a:pPr lvl="1" eaLnBrk="1" hangingPunct="1"/>
            <a:r>
              <a:rPr lang="en-US" sz="2000" smtClean="0"/>
              <a:t>One strategic planning director for 15 county region</a:t>
            </a:r>
          </a:p>
          <a:p>
            <a:pPr lvl="1" eaLnBrk="1" hangingPunct="1"/>
            <a:r>
              <a:rPr lang="en-US" sz="2000" smtClean="0"/>
              <a:t>Additional community health staff, each assigned 4-5 CHCs</a:t>
            </a:r>
          </a:p>
          <a:p>
            <a:pPr lvl="1" eaLnBrk="1" hangingPunct="1"/>
            <a:r>
              <a:rPr lang="en-US" sz="2000" smtClean="0"/>
              <a:t>Graduate students provided support for specific projects</a:t>
            </a:r>
          </a:p>
          <a:p>
            <a:pPr lvl="1" eaLnBrk="1" hangingPunct="1"/>
            <a:r>
              <a:rPr lang="en-US" sz="2000" smtClean="0"/>
              <a:t>Reporting relationship with State DOH</a:t>
            </a:r>
          </a:p>
          <a:p>
            <a:pPr lvl="1" eaLnBrk="1" hangingPunct="1"/>
            <a:endParaRPr lang="en-US" smtClean="0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524000" y="10668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sz="3200" b="1" smtClean="0">
                <a:solidFill>
                  <a:srgbClr val="030305"/>
                </a:solidFill>
              </a:rPr>
              <a:t>Knox County</a:t>
            </a:r>
            <a:r>
              <a:rPr lang="en-US" b="1" smtClean="0">
                <a:solidFill>
                  <a:srgbClr val="030305"/>
                </a:solidFill>
              </a:rPr>
              <a:t/>
            </a:r>
            <a:br>
              <a:rPr lang="en-US" b="1" smtClean="0">
                <a:solidFill>
                  <a:srgbClr val="030305"/>
                </a:solidFill>
              </a:rPr>
            </a:br>
            <a:endParaRPr lang="en-US" sz="2800" smtClean="0">
              <a:solidFill>
                <a:srgbClr val="030305"/>
              </a:solidFill>
            </a:endParaRPr>
          </a:p>
        </p:txBody>
      </p:sp>
      <p:sp>
        <p:nvSpPr>
          <p:cNvPr id="6148" name="Content Placeholder 7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Issue-Specific Coalitions</a:t>
            </a:r>
          </a:p>
          <a:p>
            <a:pPr lvl="1" eaLnBrk="1" hangingPunct="1"/>
            <a:r>
              <a:rPr lang="en-US" sz="2400" smtClean="0"/>
              <a:t>Formed from community health improvement planning process</a:t>
            </a:r>
          </a:p>
          <a:p>
            <a:pPr lvl="1" eaLnBrk="1" hangingPunct="1"/>
            <a:r>
              <a:rPr lang="en-US" sz="2400" smtClean="0"/>
              <a:t>No overarching community planning partnership in existence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800" smtClean="0"/>
              <a:t>Health Department Support </a:t>
            </a:r>
          </a:p>
          <a:p>
            <a:pPr lvl="1" eaLnBrk="1" hangingPunct="1"/>
            <a:r>
              <a:rPr lang="en-US" sz="2400" smtClean="0"/>
              <a:t>Extensive epidemiology capacity</a:t>
            </a:r>
          </a:p>
          <a:p>
            <a:pPr lvl="1" eaLnBrk="1" hangingPunct="1"/>
            <a:r>
              <a:rPr lang="en-US" sz="2400" smtClean="0"/>
              <a:t>Dedicated staff support (1 FTE) for MAPP</a:t>
            </a:r>
          </a:p>
          <a:p>
            <a:pPr lvl="1" eaLnBrk="1" hangingPunct="1"/>
            <a:r>
              <a:rPr lang="en-US" sz="2400" smtClean="0"/>
              <a:t>Existing organizational strategic plan indicating need for MAPP</a:t>
            </a:r>
          </a:p>
          <a:p>
            <a:pPr lvl="1" eaLnBrk="1" hangingPunct="1"/>
            <a:endParaRPr lang="en-US" smtClean="0"/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1524000" y="9906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sz="3200" b="1" smtClean="0">
                <a:solidFill>
                  <a:srgbClr val="030305"/>
                </a:solidFill>
              </a:rPr>
              <a:t>Context Comparisons</a:t>
            </a:r>
            <a:r>
              <a:rPr lang="en-US" b="1" smtClean="0">
                <a:solidFill>
                  <a:srgbClr val="030305"/>
                </a:solidFill>
              </a:rPr>
              <a:t/>
            </a:r>
            <a:br>
              <a:rPr lang="en-US" b="1" smtClean="0">
                <a:solidFill>
                  <a:srgbClr val="030305"/>
                </a:solidFill>
              </a:rPr>
            </a:br>
            <a:endParaRPr lang="en-US" sz="2800" smtClean="0">
              <a:solidFill>
                <a:srgbClr val="030305"/>
              </a:solidFill>
            </a:endParaRPr>
          </a:p>
        </p:txBody>
      </p:sp>
      <p:sp>
        <p:nvSpPr>
          <p:cNvPr id="7172" name="Text Placeholder 5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East Tennessee Region	</a:t>
            </a:r>
          </a:p>
        </p:txBody>
      </p:sp>
      <p:sp>
        <p:nvSpPr>
          <p:cNvPr id="7173" name="Content Placeholder 6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level of community organization and capacity</a:t>
            </a:r>
          </a:p>
          <a:p>
            <a:pPr eaLnBrk="1" hangingPunct="1"/>
            <a:r>
              <a:rPr lang="en-US" smtClean="0"/>
              <a:t>Moderate to low level of health department  capacity</a:t>
            </a:r>
          </a:p>
          <a:p>
            <a:pPr lvl="1" eaLnBrk="1" hangingPunct="1"/>
            <a:r>
              <a:rPr lang="en-US" smtClean="0"/>
              <a:t>Enhanced by students in the field</a:t>
            </a:r>
          </a:p>
          <a:p>
            <a:pPr eaLnBrk="1" hangingPunct="1"/>
            <a:r>
              <a:rPr lang="en-US" smtClean="0"/>
              <a:t>HD priorities influenced by State DOH</a:t>
            </a:r>
          </a:p>
        </p:txBody>
      </p:sp>
      <p:sp>
        <p:nvSpPr>
          <p:cNvPr id="7174" name="Text Placeholder 8" descr="Rectangle: Click to edit Master text styles&#10;Second level&#10;Third level&#10;Fourth level&#10;Fifth level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Knox County</a:t>
            </a:r>
          </a:p>
        </p:txBody>
      </p:sp>
      <p:sp>
        <p:nvSpPr>
          <p:cNvPr id="7175" name="Content Placeholder 9" descr="Rectangle: Click to edit Master text styles&#10;Second level&#10;Third level&#10;Fourth level&#10;Fifth level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Moderate level of community organization and capacity</a:t>
            </a:r>
          </a:p>
          <a:p>
            <a:pPr lvl="1" eaLnBrk="1" hangingPunct="1"/>
            <a:r>
              <a:rPr lang="en-US" smtClean="0"/>
              <a:t>Mostly issue-specific</a:t>
            </a:r>
          </a:p>
          <a:p>
            <a:pPr eaLnBrk="1" hangingPunct="1"/>
            <a:r>
              <a:rPr lang="en-US" smtClean="0"/>
              <a:t>High level of health department capacity</a:t>
            </a:r>
          </a:p>
          <a:p>
            <a:pPr eaLnBrk="1" hangingPunct="1"/>
            <a:r>
              <a:rPr lang="en-US" smtClean="0"/>
              <a:t>HD priorities influenced by local governing body</a:t>
            </a:r>
          </a:p>
        </p:txBody>
      </p:sp>
      <p:sp>
        <p:nvSpPr>
          <p:cNvPr id="7176" name="Line 4"/>
          <p:cNvSpPr>
            <a:spLocks noChangeShapeType="1"/>
          </p:cNvSpPr>
          <p:nvPr/>
        </p:nvSpPr>
        <p:spPr bwMode="auto">
          <a:xfrm>
            <a:off x="1524000" y="10668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30305"/>
                </a:solidFill>
              </a:rPr>
              <a:t>Organizing for Success in</a:t>
            </a:r>
            <a:br>
              <a:rPr lang="en-US" sz="3200" b="1" smtClean="0">
                <a:solidFill>
                  <a:srgbClr val="030305"/>
                </a:solidFill>
              </a:rPr>
            </a:br>
            <a:r>
              <a:rPr lang="en-US" sz="3200" b="1" smtClean="0">
                <a:solidFill>
                  <a:srgbClr val="030305"/>
                </a:solidFill>
              </a:rPr>
              <a:t>East Tennessee Region</a:t>
            </a:r>
            <a:r>
              <a:rPr lang="en-US" b="1" smtClean="0">
                <a:solidFill>
                  <a:srgbClr val="030305"/>
                </a:solidFill>
              </a:rPr>
              <a:t/>
            </a:r>
            <a:br>
              <a:rPr lang="en-US" b="1" smtClean="0">
                <a:solidFill>
                  <a:srgbClr val="030305"/>
                </a:solidFill>
              </a:rPr>
            </a:br>
            <a:endParaRPr lang="en-US" sz="2800" smtClean="0">
              <a:solidFill>
                <a:srgbClr val="030305"/>
              </a:solidFill>
            </a:endParaRPr>
          </a:p>
        </p:txBody>
      </p:sp>
      <p:sp>
        <p:nvSpPr>
          <p:cNvPr id="8196" name="Content Placeholder 6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Started where interest was high</a:t>
            </a:r>
          </a:p>
          <a:p>
            <a:pPr lvl="1" eaLnBrk="1" hangingPunct="1"/>
            <a:r>
              <a:rPr lang="en-US" sz="2400" smtClean="0"/>
              <a:t>CHCs asking “what’s next?”</a:t>
            </a:r>
          </a:p>
          <a:p>
            <a:pPr eaLnBrk="1" hangingPunct="1"/>
            <a:r>
              <a:rPr lang="en-US" sz="2800" smtClean="0"/>
              <a:t>Built on previous community health improvement planning</a:t>
            </a:r>
          </a:p>
          <a:p>
            <a:pPr lvl="1" eaLnBrk="1" hangingPunct="1"/>
            <a:r>
              <a:rPr lang="en-US" sz="2400" smtClean="0"/>
              <a:t>Evaluation and celebration of previous efforts</a:t>
            </a:r>
          </a:p>
          <a:p>
            <a:pPr eaLnBrk="1" hangingPunct="1"/>
            <a:r>
              <a:rPr lang="en-US" sz="2800" smtClean="0"/>
              <a:t>Relied on existing CHC infrastructure</a:t>
            </a:r>
          </a:p>
          <a:p>
            <a:pPr lvl="1" eaLnBrk="1" hangingPunct="1"/>
            <a:r>
              <a:rPr lang="en-US" sz="2400" smtClean="0"/>
              <a:t>Formed subcommittees</a:t>
            </a:r>
          </a:p>
          <a:p>
            <a:pPr eaLnBrk="1" hangingPunct="1"/>
            <a:r>
              <a:rPr lang="en-US" sz="2800" smtClean="0"/>
              <a:t>Focused on Dialogue skills – staff and community partners</a:t>
            </a:r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1524000" y="12954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30305"/>
                </a:solidFill>
              </a:rPr>
              <a:t>Messaging and Partner Recruitment in </a:t>
            </a:r>
            <a:br>
              <a:rPr lang="en-US" sz="3200" b="1" dirty="0" smtClean="0">
                <a:solidFill>
                  <a:srgbClr val="030305"/>
                </a:solidFill>
              </a:rPr>
            </a:br>
            <a:r>
              <a:rPr lang="en-US" sz="3200" b="1" dirty="0" smtClean="0">
                <a:solidFill>
                  <a:srgbClr val="030305"/>
                </a:solidFill>
              </a:rPr>
              <a:t>East Tennessee Region</a:t>
            </a:r>
            <a:r>
              <a:rPr lang="en-US" b="1" dirty="0" smtClean="0">
                <a:solidFill>
                  <a:srgbClr val="030305"/>
                </a:solidFill>
              </a:rPr>
              <a:t/>
            </a:r>
            <a:br>
              <a:rPr lang="en-US" b="1" dirty="0" smtClean="0">
                <a:solidFill>
                  <a:srgbClr val="030305"/>
                </a:solidFill>
              </a:rPr>
            </a:br>
            <a:endParaRPr lang="en-US" sz="2800" dirty="0" smtClean="0">
              <a:solidFill>
                <a:srgbClr val="030305"/>
              </a:solidFill>
            </a:endParaRPr>
          </a:p>
        </p:txBody>
      </p:sp>
      <p:sp>
        <p:nvSpPr>
          <p:cNvPr id="9220" name="Content Placeholder 6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419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Leading the way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Examples of previous success – take it to the next level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efficient use of 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 for grant writing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Presented a “new way” of interacting using Dialogue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Used existing CHC meetings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1524000" y="12954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30305"/>
                </a:solidFill>
              </a:rPr>
              <a:t>Steps to Organize</a:t>
            </a:r>
            <a:br>
              <a:rPr lang="en-US" sz="3200" b="1" dirty="0" smtClean="0">
                <a:solidFill>
                  <a:srgbClr val="030305"/>
                </a:solidFill>
              </a:rPr>
            </a:br>
            <a:r>
              <a:rPr lang="en-US" sz="3200" b="1" dirty="0" smtClean="0">
                <a:solidFill>
                  <a:srgbClr val="030305"/>
                </a:solidFill>
              </a:rPr>
              <a:t>East Tennessee Region</a:t>
            </a:r>
            <a:r>
              <a:rPr lang="en-US" b="1" dirty="0" smtClean="0">
                <a:solidFill>
                  <a:srgbClr val="030305"/>
                </a:solidFill>
              </a:rPr>
              <a:t/>
            </a:r>
            <a:br>
              <a:rPr lang="en-US" b="1" dirty="0" smtClean="0">
                <a:solidFill>
                  <a:srgbClr val="030305"/>
                </a:solidFill>
              </a:rPr>
            </a:br>
            <a:endParaRPr lang="en-US" sz="2800" dirty="0" smtClean="0">
              <a:solidFill>
                <a:srgbClr val="030305"/>
              </a:solidFill>
            </a:endParaRPr>
          </a:p>
        </p:txBody>
      </p:sp>
      <p:sp>
        <p:nvSpPr>
          <p:cNvPr id="10244" name="Content Placeholder 6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724400"/>
          </a:xfrm>
        </p:spPr>
        <p:txBody>
          <a:bodyPr/>
          <a:lstStyle/>
          <a:p>
            <a:pPr eaLnBrk="1" hangingPunct="1"/>
            <a:r>
              <a:rPr lang="en-US" smtClean="0"/>
              <a:t>Establish regional MAPP committee</a:t>
            </a:r>
          </a:p>
          <a:p>
            <a:pPr lvl="1" eaLnBrk="1" hangingPunct="1"/>
            <a:r>
              <a:rPr lang="en-US" smtClean="0"/>
              <a:t>Representatives from each county </a:t>
            </a:r>
          </a:p>
          <a:p>
            <a:pPr eaLnBrk="1" hangingPunct="1"/>
            <a:r>
              <a:rPr lang="en-US" smtClean="0"/>
              <a:t>Identify interested CHCs</a:t>
            </a:r>
          </a:p>
          <a:p>
            <a:pPr lvl="1" eaLnBrk="1" hangingPunct="1"/>
            <a:r>
              <a:rPr lang="en-US" smtClean="0"/>
              <a:t>Start with evaluation and celebration</a:t>
            </a:r>
          </a:p>
          <a:p>
            <a:pPr lvl="1" eaLnBrk="1" hangingPunct="1"/>
            <a:r>
              <a:rPr lang="en-US" smtClean="0"/>
              <a:t>Four counties identified</a:t>
            </a:r>
          </a:p>
          <a:p>
            <a:pPr eaLnBrk="1" hangingPunct="1"/>
            <a:r>
              <a:rPr lang="en-US" smtClean="0"/>
              <a:t>Training: MAPP and Dialogue</a:t>
            </a:r>
          </a:p>
          <a:p>
            <a:pPr eaLnBrk="1" hangingPunct="1"/>
            <a:r>
              <a:rPr lang="en-US" smtClean="0"/>
              <a:t>Establish CHC subcommittees</a:t>
            </a:r>
          </a:p>
          <a:p>
            <a:pPr lvl="1" eaLnBrk="1" hangingPunct="1"/>
            <a:r>
              <a:rPr lang="en-US" smtClean="0"/>
              <a:t>Complete readiness checklist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1524000" y="12954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30305"/>
                </a:solidFill>
              </a:rPr>
              <a:t>Lessons Learned</a:t>
            </a:r>
            <a:br>
              <a:rPr lang="en-US" sz="3200" b="1" smtClean="0">
                <a:solidFill>
                  <a:srgbClr val="030305"/>
                </a:solidFill>
              </a:rPr>
            </a:br>
            <a:r>
              <a:rPr lang="en-US" sz="3200" b="1" smtClean="0">
                <a:solidFill>
                  <a:srgbClr val="030305"/>
                </a:solidFill>
              </a:rPr>
              <a:t>in East Tennessee Region</a:t>
            </a:r>
            <a:r>
              <a:rPr lang="en-US" b="1" smtClean="0">
                <a:solidFill>
                  <a:srgbClr val="030305"/>
                </a:solidFill>
              </a:rPr>
              <a:t/>
            </a:r>
            <a:br>
              <a:rPr lang="en-US" b="1" smtClean="0">
                <a:solidFill>
                  <a:srgbClr val="030305"/>
                </a:solidFill>
              </a:rPr>
            </a:br>
            <a:endParaRPr lang="en-US" sz="2800" smtClean="0">
              <a:solidFill>
                <a:srgbClr val="030305"/>
              </a:solidFill>
            </a:endParaRPr>
          </a:p>
        </p:txBody>
      </p:sp>
      <p:sp>
        <p:nvSpPr>
          <p:cNvPr id="11268" name="Content Placeholder 6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eaLnBrk="1" hangingPunct="1"/>
            <a:r>
              <a:rPr lang="en-US" smtClean="0"/>
              <a:t>Engage more Health Dept. staff</a:t>
            </a:r>
          </a:p>
          <a:p>
            <a:pPr eaLnBrk="1" hangingPunct="1"/>
            <a:r>
              <a:rPr lang="en-US" smtClean="0"/>
              <a:t>Identify a local facilitator and leader</a:t>
            </a:r>
          </a:p>
          <a:p>
            <a:pPr eaLnBrk="1" hangingPunct="1"/>
            <a:r>
              <a:rPr lang="en-US" smtClean="0"/>
              <a:t>Be realistic about resources – show success in one community before moving ahead with others</a:t>
            </a:r>
          </a:p>
          <a:p>
            <a:pPr eaLnBrk="1" hangingPunct="1"/>
            <a:r>
              <a:rPr lang="en-US" smtClean="0"/>
              <a:t>Graduate students are an excellent force multiplier – but need field supervisor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1524000" y="12954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30305"/>
                </a:solidFill>
              </a:rPr>
              <a:t>Organizing for Success</a:t>
            </a:r>
            <a:br>
              <a:rPr lang="en-US" sz="3200" b="1" smtClean="0">
                <a:solidFill>
                  <a:srgbClr val="030305"/>
                </a:solidFill>
              </a:rPr>
            </a:br>
            <a:r>
              <a:rPr lang="en-US" sz="3200" b="1" smtClean="0">
                <a:solidFill>
                  <a:srgbClr val="030305"/>
                </a:solidFill>
              </a:rPr>
              <a:t>in Knox County</a:t>
            </a:r>
            <a:r>
              <a:rPr lang="en-US" b="1" smtClean="0">
                <a:solidFill>
                  <a:srgbClr val="030305"/>
                </a:solidFill>
              </a:rPr>
              <a:t/>
            </a:r>
            <a:br>
              <a:rPr lang="en-US" b="1" smtClean="0">
                <a:solidFill>
                  <a:srgbClr val="030305"/>
                </a:solidFill>
              </a:rPr>
            </a:br>
            <a:endParaRPr lang="en-US" sz="2800" smtClean="0">
              <a:solidFill>
                <a:srgbClr val="030305"/>
              </a:solidFill>
            </a:endParaRPr>
          </a:p>
        </p:txBody>
      </p:sp>
      <p:sp>
        <p:nvSpPr>
          <p:cNvPr id="12292" name="Content Placeholder 6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4800600"/>
          </a:xfrm>
        </p:spPr>
        <p:txBody>
          <a:bodyPr/>
          <a:lstStyle/>
          <a:p>
            <a:pPr eaLnBrk="1" hangingPunct="1"/>
            <a:r>
              <a:rPr lang="en-US" sz="2400" smtClean="0"/>
              <a:t>Built on health department capacity</a:t>
            </a:r>
          </a:p>
          <a:p>
            <a:pPr lvl="1" eaLnBrk="1" hangingPunct="1"/>
            <a:r>
              <a:rPr lang="en-US" sz="2000" smtClean="0"/>
              <a:t>Formed “core team” of department directors</a:t>
            </a:r>
          </a:p>
          <a:p>
            <a:pPr lvl="1" eaLnBrk="1" hangingPunct="1"/>
            <a:r>
              <a:rPr lang="en-US" sz="2000" smtClean="0"/>
              <a:t>Assured internal infrastructure in place for sustaining long-term process</a:t>
            </a:r>
          </a:p>
          <a:p>
            <a:pPr eaLnBrk="1" hangingPunct="1"/>
            <a:r>
              <a:rPr lang="en-US" sz="2400" smtClean="0"/>
              <a:t>Started with staff education and engagement</a:t>
            </a:r>
          </a:p>
          <a:p>
            <a:pPr lvl="1" eaLnBrk="1" hangingPunct="1"/>
            <a:r>
              <a:rPr lang="en-US" sz="2000" smtClean="0"/>
              <a:t>Staff from throughout HD helped with assessments and partner recruitment</a:t>
            </a:r>
          </a:p>
          <a:p>
            <a:pPr eaLnBrk="1" hangingPunct="1"/>
            <a:r>
              <a:rPr lang="en-US" sz="2400" smtClean="0"/>
              <a:t>Engaged partners in a deliberate and inclusive manner</a:t>
            </a:r>
          </a:p>
          <a:p>
            <a:pPr eaLnBrk="1" hangingPunct="1"/>
            <a:r>
              <a:rPr lang="en-US" sz="2400" smtClean="0"/>
              <a:t>Carefully planned messages:</a:t>
            </a:r>
          </a:p>
          <a:p>
            <a:pPr lvl="1" eaLnBrk="1" hangingPunct="1"/>
            <a:r>
              <a:rPr lang="en-US" sz="2000" smtClean="0"/>
              <a:t>Presentations</a:t>
            </a:r>
          </a:p>
          <a:p>
            <a:pPr lvl="1" eaLnBrk="1" hangingPunct="1"/>
            <a:r>
              <a:rPr lang="en-US" sz="2000" smtClean="0"/>
              <a:t>Meeting agendas</a:t>
            </a:r>
          </a:p>
          <a:p>
            <a:pPr lvl="1" eaLnBrk="1" hangingPunct="1"/>
            <a:r>
              <a:rPr lang="en-US" sz="2000" smtClean="0"/>
              <a:t>Letters and email messages</a:t>
            </a:r>
          </a:p>
          <a:p>
            <a:pPr lvl="1" eaLnBrk="1" hangingPunct="1"/>
            <a:endParaRPr lang="en-US" sz="2000" smtClean="0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1524000" y="12954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solidFill>
                  <a:srgbClr val="800080"/>
                </a:solidFill>
                <a:latin typeface="Arial Narrow" pitchFamily="34" charset="0"/>
              </a:rPr>
              <a:t>MAPP is: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981200"/>
            <a:ext cx="4724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b="1" smtClean="0">
                <a:solidFill>
                  <a:srgbClr val="000099"/>
                </a:solidFill>
              </a:rPr>
              <a:t>A community-wide strategic planning process </a:t>
            </a:r>
            <a:r>
              <a:rPr lang="en-US" sz="2800" smtClean="0"/>
              <a:t>for improving public health.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b="1" smtClean="0">
                <a:solidFill>
                  <a:srgbClr val="000099"/>
                </a:solidFill>
              </a:rPr>
              <a:t>A method to help communities prioritize</a:t>
            </a:r>
            <a:r>
              <a:rPr lang="en-US" sz="2800" smtClean="0"/>
              <a:t> public health issues, identify resources for addressing them, and take action.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200400" y="1600200"/>
            <a:ext cx="59436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5365" name="Picture 5" descr="mapp_grou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838200"/>
            <a:ext cx="1806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p_crow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43200"/>
            <a:ext cx="21844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6D8FB6-522C-4A49-AE34-11627A225E1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30305"/>
                </a:solidFill>
              </a:rPr>
              <a:t>Messaging and Partner Recruitment</a:t>
            </a:r>
            <a:br>
              <a:rPr lang="en-US" sz="3200" b="1" smtClean="0">
                <a:solidFill>
                  <a:srgbClr val="030305"/>
                </a:solidFill>
              </a:rPr>
            </a:br>
            <a:r>
              <a:rPr lang="en-US" sz="3200" b="1" smtClean="0">
                <a:solidFill>
                  <a:srgbClr val="030305"/>
                </a:solidFill>
              </a:rPr>
              <a:t>in Knox County</a:t>
            </a:r>
            <a:r>
              <a:rPr lang="en-US" b="1" smtClean="0">
                <a:solidFill>
                  <a:srgbClr val="030305"/>
                </a:solidFill>
              </a:rPr>
              <a:t/>
            </a:r>
            <a:br>
              <a:rPr lang="en-US" b="1" smtClean="0">
                <a:solidFill>
                  <a:srgbClr val="030305"/>
                </a:solidFill>
              </a:rPr>
            </a:br>
            <a:endParaRPr lang="en-US" sz="2800" smtClean="0">
              <a:solidFill>
                <a:srgbClr val="030305"/>
              </a:solidFill>
            </a:endParaRPr>
          </a:p>
        </p:txBody>
      </p:sp>
      <p:sp>
        <p:nvSpPr>
          <p:cNvPr id="13316" name="Text Placeholder 5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3"/>
          </a:xfrm>
        </p:spPr>
        <p:txBody>
          <a:bodyPr/>
          <a:lstStyle/>
          <a:p>
            <a:pPr eaLnBrk="1" hangingPunct="1"/>
            <a:r>
              <a:rPr lang="en-US" smtClean="0"/>
              <a:t>Staff</a:t>
            </a:r>
          </a:p>
        </p:txBody>
      </p:sp>
      <p:sp>
        <p:nvSpPr>
          <p:cNvPr id="13317" name="Content Placeholder 6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3951288"/>
          </a:xfrm>
        </p:spPr>
        <p:txBody>
          <a:bodyPr/>
          <a:lstStyle/>
          <a:p>
            <a:pPr eaLnBrk="1" hangingPunct="1"/>
            <a:r>
              <a:rPr lang="en-US" smtClean="0"/>
              <a:t>We all play a role in public health</a:t>
            </a:r>
          </a:p>
          <a:p>
            <a:pPr eaLnBrk="1" hangingPunct="1"/>
            <a:r>
              <a:rPr lang="en-US" smtClean="0"/>
              <a:t>Improved effectiveness and efficiency of work</a:t>
            </a:r>
          </a:p>
          <a:p>
            <a:pPr eaLnBrk="1" hangingPunct="1"/>
            <a:r>
              <a:rPr lang="en-US" smtClean="0"/>
              <a:t>Partnership will improve client services</a:t>
            </a:r>
          </a:p>
          <a:p>
            <a:pPr eaLnBrk="1" hangingPunct="1"/>
            <a:r>
              <a:rPr lang="en-US" smtClean="0"/>
              <a:t>Learn new skills</a:t>
            </a:r>
          </a:p>
        </p:txBody>
      </p:sp>
      <p:sp>
        <p:nvSpPr>
          <p:cNvPr id="13318" name="Text Placeholder 7" descr="Rectangle: Click to edit Master text styles&#10;Second level&#10;Third level&#10;Fourth level&#10;Fifth level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3"/>
          </a:xfrm>
        </p:spPr>
        <p:txBody>
          <a:bodyPr/>
          <a:lstStyle/>
          <a:p>
            <a:pPr eaLnBrk="1" hangingPunct="1"/>
            <a:r>
              <a:rPr lang="en-US" smtClean="0"/>
              <a:t>Community Partners</a:t>
            </a:r>
          </a:p>
        </p:txBody>
      </p:sp>
      <p:sp>
        <p:nvSpPr>
          <p:cNvPr id="12295" name="Content Placeholder 8" descr="Rectangle: Click to edit Master text styles&#10;Second level&#10;Third level&#10;Fourth level&#10;Fifth level"/>
          <p:cNvSpPr>
            <a:spLocks noGrp="1"/>
          </p:cNvSpPr>
          <p:nvPr>
            <p:ph sz="quarter" idx="4"/>
          </p:nvPr>
        </p:nvSpPr>
        <p:spPr>
          <a:xfrm>
            <a:off x="4648200" y="1905000"/>
            <a:ext cx="4041775" cy="4267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MAPP is different from, but complementary to, other health improvement efforts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Better use of resources – bringing efforts together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Develop local measurements for health improvement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Appeal to competitive nature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We’ve done some of the work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3320" name="Line 4"/>
          <p:cNvSpPr>
            <a:spLocks noChangeShapeType="1"/>
          </p:cNvSpPr>
          <p:nvPr/>
        </p:nvSpPr>
        <p:spPr bwMode="auto">
          <a:xfrm>
            <a:off x="1524000" y="12954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76275" y="304800"/>
            <a:ext cx="9820275" cy="98107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400" b="1" smtClean="0">
                <a:solidFill>
                  <a:srgbClr val="030305"/>
                </a:solidFill>
              </a:rPr>
              <a:t>Bringing Local Initiatives Together</a:t>
            </a:r>
          </a:p>
        </p:txBody>
      </p:sp>
      <p:sp>
        <p:nvSpPr>
          <p:cNvPr id="1434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562600"/>
            <a:ext cx="7848600" cy="1066800"/>
          </a:xfrm>
          <a:noFill/>
        </p:spPr>
        <p:txBody>
          <a:bodyPr lIns="92075" tIns="46038" rIns="92075" bIns="46038"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smtClean="0"/>
              <a:t>   </a:t>
            </a:r>
            <a:endParaRPr lang="en-US" sz="2800" b="1" smtClean="0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152525" y="1641475"/>
            <a:ext cx="6705600" cy="4343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>
              <a:latin typeface="Arial" charset="0"/>
            </a:endParaRPr>
          </a:p>
        </p:txBody>
      </p:sp>
      <p:pic>
        <p:nvPicPr>
          <p:cNvPr id="14342" name="Picture 5" descr="row_bo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9725" y="1870075"/>
            <a:ext cx="57912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4"/>
          <p:cNvSpPr>
            <a:spLocks noChangeShapeType="1"/>
          </p:cNvSpPr>
          <p:nvPr/>
        </p:nvSpPr>
        <p:spPr bwMode="auto">
          <a:xfrm>
            <a:off x="1468438" y="1285875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30305"/>
                </a:solidFill>
              </a:rPr>
              <a:t>Steps to Organize</a:t>
            </a:r>
            <a:br>
              <a:rPr lang="en-US" sz="3200" b="1" smtClean="0">
                <a:solidFill>
                  <a:srgbClr val="030305"/>
                </a:solidFill>
              </a:rPr>
            </a:br>
            <a:r>
              <a:rPr lang="en-US" sz="3200" b="1" smtClean="0">
                <a:solidFill>
                  <a:srgbClr val="030305"/>
                </a:solidFill>
              </a:rPr>
              <a:t>Knox County</a:t>
            </a:r>
            <a:r>
              <a:rPr lang="en-US" b="1" smtClean="0">
                <a:solidFill>
                  <a:srgbClr val="030305"/>
                </a:solidFill>
              </a:rPr>
              <a:t/>
            </a:r>
            <a:br>
              <a:rPr lang="en-US" b="1" smtClean="0">
                <a:solidFill>
                  <a:srgbClr val="030305"/>
                </a:solidFill>
              </a:rPr>
            </a:br>
            <a:endParaRPr lang="en-US" sz="2800" smtClean="0">
              <a:solidFill>
                <a:srgbClr val="030305"/>
              </a:solidFill>
            </a:endParaRPr>
          </a:p>
        </p:txBody>
      </p:sp>
      <p:sp>
        <p:nvSpPr>
          <p:cNvPr id="14340" name="Content Placeholder 6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648200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en-US" sz="2800" dirty="0" smtClean="0"/>
              <a:t>Organizational strategic plan</a:t>
            </a:r>
          </a:p>
          <a:p>
            <a:pPr marL="514350" indent="-514350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en-US" sz="2800" dirty="0" smtClean="0"/>
              <a:t>Hired 1 FTE to facilitate MAPP</a:t>
            </a:r>
          </a:p>
          <a:p>
            <a:pPr marL="514350" indent="-514350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en-US" sz="2800" dirty="0" smtClean="0"/>
              <a:t>Leader training – MAPP and Dialogue</a:t>
            </a:r>
            <a:endParaRPr lang="en-US" sz="2400" dirty="0" smtClean="0"/>
          </a:p>
          <a:p>
            <a:pPr marL="514350" indent="-514350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en-US" sz="2800" dirty="0" smtClean="0"/>
              <a:t>Formed Health Dept core group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Medical Dir, Deputy Dir, and Directors of Finance, Communications, Epidemiology, Nursing, Planning</a:t>
            </a:r>
          </a:p>
          <a:p>
            <a:pPr marL="514350" indent="-514350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en-US" sz="2800" dirty="0" smtClean="0"/>
              <a:t>Health Dept staff education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en-US" sz="2800" dirty="0" smtClean="0"/>
              <a:t>Conducted two assessments: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Community Themes and Strengths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Community Health Status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1524000" y="12954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562600"/>
            <a:ext cx="7848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smtClean="0"/>
              <a:t>   </a:t>
            </a:r>
            <a:endParaRPr lang="en-US" sz="2800" b="1" smtClean="0"/>
          </a:p>
        </p:txBody>
      </p:sp>
      <p:pic>
        <p:nvPicPr>
          <p:cNvPr id="16388" name="Picture 7" descr="Together! Healthy Knox_vert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685800"/>
            <a:ext cx="54864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30305"/>
                </a:solidFill>
              </a:rPr>
              <a:t>Steps to Organize</a:t>
            </a:r>
            <a:br>
              <a:rPr lang="en-US" sz="3200" b="1" smtClean="0">
                <a:solidFill>
                  <a:srgbClr val="030305"/>
                </a:solidFill>
              </a:rPr>
            </a:br>
            <a:r>
              <a:rPr lang="en-US" sz="3200" b="1" smtClean="0">
                <a:solidFill>
                  <a:srgbClr val="030305"/>
                </a:solidFill>
              </a:rPr>
              <a:t>Knox County</a:t>
            </a:r>
            <a:r>
              <a:rPr lang="en-US" b="1" smtClean="0">
                <a:solidFill>
                  <a:srgbClr val="030305"/>
                </a:solidFill>
              </a:rPr>
              <a:t/>
            </a:r>
            <a:br>
              <a:rPr lang="en-US" b="1" smtClean="0">
                <a:solidFill>
                  <a:srgbClr val="030305"/>
                </a:solidFill>
              </a:rPr>
            </a:br>
            <a:endParaRPr lang="en-US" sz="2800" smtClean="0">
              <a:solidFill>
                <a:srgbClr val="030305"/>
              </a:solidFill>
            </a:endParaRPr>
          </a:p>
        </p:txBody>
      </p:sp>
      <p:sp>
        <p:nvSpPr>
          <p:cNvPr id="17412" name="Content Placeholder 6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648200"/>
          </a:xfrm>
        </p:spPr>
        <p:txBody>
          <a:bodyPr/>
          <a:lstStyle/>
          <a:p>
            <a:pPr marL="514350" indent="-514350" eaLnBrk="1" hangingPunct="1">
              <a:buFont typeface="Tahoma" pitchFamily="34" charset="0"/>
              <a:buAutoNum type="arabicPeriod" startAt="7"/>
            </a:pPr>
            <a:r>
              <a:rPr lang="en-US" sz="2800" smtClean="0"/>
              <a:t>Community-wide meeting</a:t>
            </a:r>
          </a:p>
          <a:p>
            <a:pPr marL="914400" lvl="1" indent="-514350" eaLnBrk="1" hangingPunct="1"/>
            <a:r>
              <a:rPr lang="en-US" sz="2400" smtClean="0"/>
              <a:t>Over 300 invitees (100+ attended)</a:t>
            </a:r>
          </a:p>
          <a:p>
            <a:pPr marL="914400" lvl="1" indent="-514350" eaLnBrk="1" hangingPunct="1"/>
            <a:r>
              <a:rPr lang="en-US" sz="2400" smtClean="0"/>
              <a:t>Presented MAPP overview and “draft” assessment findings</a:t>
            </a:r>
          </a:p>
          <a:p>
            <a:pPr marL="914400" lvl="1" indent="-514350" eaLnBrk="1" hangingPunct="1"/>
            <a:r>
              <a:rPr lang="en-US" sz="2400" smtClean="0"/>
              <a:t>Guest presenter from another MAPP community</a:t>
            </a:r>
          </a:p>
          <a:p>
            <a:pPr marL="514350" indent="-514350" eaLnBrk="1" hangingPunct="1">
              <a:buFont typeface="Tahoma" pitchFamily="34" charset="0"/>
              <a:buAutoNum type="arabicPeriod" startAt="7"/>
            </a:pPr>
            <a:r>
              <a:rPr lang="en-US" sz="2800" smtClean="0"/>
              <a:t>Formed Community Leadership Team</a:t>
            </a:r>
          </a:p>
          <a:p>
            <a:pPr marL="514350" indent="-514350" eaLnBrk="1" hangingPunct="1">
              <a:buFont typeface="Tahoma" pitchFamily="34" charset="0"/>
              <a:buAutoNum type="arabicPeriod" startAt="7"/>
            </a:pPr>
            <a:r>
              <a:rPr lang="en-US" sz="2800" smtClean="0"/>
              <a:t>Leadership Team selected chair, vice-chair</a:t>
            </a:r>
          </a:p>
          <a:p>
            <a:pPr marL="514350" indent="-514350" eaLnBrk="1" hangingPunct="1">
              <a:buFont typeface="Tahoma" pitchFamily="34" charset="0"/>
              <a:buAutoNum type="arabicPeriod" startAt="7"/>
            </a:pPr>
            <a:r>
              <a:rPr lang="en-US" sz="2800" smtClean="0"/>
              <a:t>Visioning</a:t>
            </a:r>
          </a:p>
          <a:p>
            <a:pPr marL="514350" indent="-514350" eaLnBrk="1" hangingPunct="1">
              <a:buFont typeface="Tahoma" pitchFamily="34" charset="0"/>
              <a:buAutoNum type="arabicPeriod" startAt="7"/>
            </a:pPr>
            <a:r>
              <a:rPr lang="en-US" sz="2800" smtClean="0"/>
              <a:t>Formed subcommittees: </a:t>
            </a:r>
          </a:p>
          <a:p>
            <a:pPr marL="914400" lvl="1" indent="-514350" eaLnBrk="1" hangingPunct="1"/>
            <a:r>
              <a:rPr lang="en-US" sz="2000" smtClean="0"/>
              <a:t>Local Public Health Systems Assessment</a:t>
            </a:r>
          </a:p>
          <a:p>
            <a:pPr marL="914400" lvl="1" indent="-514350" eaLnBrk="1" hangingPunct="1"/>
            <a:r>
              <a:rPr lang="en-US" sz="2000" smtClean="0"/>
              <a:t>Forces of Change Assessment</a:t>
            </a:r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1524000" y="12954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7724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200" b="1" smtClean="0">
                <a:solidFill>
                  <a:srgbClr val="030305"/>
                </a:solidFill>
              </a:rPr>
              <a:t>Planning Your Meetings</a:t>
            </a:r>
            <a:r>
              <a:rPr lang="en-US" b="1" smtClean="0">
                <a:solidFill>
                  <a:srgbClr val="030305"/>
                </a:solidFill>
              </a:rPr>
              <a:t/>
            </a:r>
            <a:br>
              <a:rPr lang="en-US" b="1" smtClean="0">
                <a:solidFill>
                  <a:srgbClr val="030305"/>
                </a:solidFill>
              </a:rPr>
            </a:br>
            <a:endParaRPr lang="en-US" sz="2800" smtClean="0">
              <a:solidFill>
                <a:srgbClr val="030305"/>
              </a:solidFill>
            </a:endParaRPr>
          </a:p>
        </p:txBody>
      </p:sp>
      <p:sp>
        <p:nvSpPr>
          <p:cNvPr id="18436" name="Content Placeholder 6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685800" y="1371600"/>
            <a:ext cx="8458200" cy="4648200"/>
          </a:xfrm>
        </p:spPr>
        <p:txBody>
          <a:bodyPr/>
          <a:lstStyle/>
          <a:p>
            <a:pPr marL="514350" indent="-514350" eaLnBrk="1" hangingPunct="1"/>
            <a:r>
              <a:rPr lang="en-US" sz="2000" smtClean="0"/>
              <a:t>Desired outcomes</a:t>
            </a:r>
          </a:p>
          <a:p>
            <a:pPr marL="514350" indent="-514350" eaLnBrk="1" hangingPunct="1"/>
            <a:r>
              <a:rPr lang="en-US" sz="2000" smtClean="0"/>
              <a:t>Invitation list</a:t>
            </a:r>
          </a:p>
          <a:p>
            <a:pPr marL="514350" indent="-514350" eaLnBrk="1" hangingPunct="1"/>
            <a:r>
              <a:rPr lang="en-US" sz="2000" smtClean="0"/>
              <a:t>Time, Date</a:t>
            </a:r>
          </a:p>
          <a:p>
            <a:pPr marL="514350" indent="-514350" eaLnBrk="1" hangingPunct="1"/>
            <a:r>
              <a:rPr lang="en-US" sz="2000" smtClean="0"/>
              <a:t>Location</a:t>
            </a:r>
          </a:p>
          <a:p>
            <a:pPr marL="514350" indent="-514350" eaLnBrk="1" hangingPunct="1"/>
            <a:r>
              <a:rPr lang="en-US" sz="2000" smtClean="0"/>
              <a:t>Food</a:t>
            </a:r>
          </a:p>
          <a:p>
            <a:pPr marL="514350" indent="-514350" eaLnBrk="1" hangingPunct="1"/>
            <a:r>
              <a:rPr lang="en-US" sz="2000" smtClean="0"/>
              <a:t>Agenda</a:t>
            </a:r>
          </a:p>
          <a:p>
            <a:pPr marL="914400" lvl="1" indent="-514350" eaLnBrk="1" hangingPunct="1"/>
            <a:r>
              <a:rPr lang="en-US" sz="1600" smtClean="0"/>
              <a:t>Go back to desired outcomes</a:t>
            </a:r>
          </a:p>
          <a:p>
            <a:pPr marL="914400" lvl="1" indent="-514350" eaLnBrk="1" hangingPunct="1"/>
            <a:r>
              <a:rPr lang="en-US" sz="1600" smtClean="0"/>
              <a:t>Speakers</a:t>
            </a:r>
          </a:p>
          <a:p>
            <a:pPr marL="914400" lvl="1" indent="-514350" eaLnBrk="1" hangingPunct="1"/>
            <a:r>
              <a:rPr lang="en-US" sz="1600" smtClean="0"/>
              <a:t>Facilitators for interactive components</a:t>
            </a:r>
          </a:p>
          <a:p>
            <a:pPr marL="514350" indent="-514350" eaLnBrk="1" hangingPunct="1"/>
            <a:r>
              <a:rPr lang="en-US" sz="2000" smtClean="0"/>
              <a:t>Marketing materials</a:t>
            </a:r>
          </a:p>
          <a:p>
            <a:pPr marL="514350" indent="-514350" eaLnBrk="1" hangingPunct="1"/>
            <a:r>
              <a:rPr lang="en-US" sz="2000" smtClean="0"/>
              <a:t>Meeting materials</a:t>
            </a:r>
          </a:p>
          <a:p>
            <a:pPr marL="514350" indent="-514350" eaLnBrk="1" hangingPunct="1"/>
            <a:r>
              <a:rPr lang="en-US" sz="2000" smtClean="0"/>
              <a:t>Plan for follow-up BEFORE the meeting</a:t>
            </a:r>
          </a:p>
          <a:p>
            <a:pPr marL="514350" indent="-514350" eaLnBrk="1" hangingPunct="1"/>
            <a:r>
              <a:rPr lang="en-US" sz="2000" smtClean="0"/>
              <a:t>Train facilitators….</a:t>
            </a:r>
          </a:p>
          <a:p>
            <a:pPr marL="514350" indent="-514350" eaLnBrk="1" hangingPunct="1"/>
            <a:endParaRPr lang="en-US" sz="2000" smtClean="0"/>
          </a:p>
          <a:p>
            <a:pPr marL="514350" indent="-514350" eaLnBrk="1" hangingPunct="1"/>
            <a:endParaRPr lang="en-US" smtClean="0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1524000" y="12954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5275" y="0"/>
            <a:ext cx="8696325" cy="6956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0"/>
            <a:ext cx="9296400" cy="743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38"/>
          <p:cNvSpPr>
            <a:spLocks noChangeArrowheads="1"/>
          </p:cNvSpPr>
          <p:nvPr/>
        </p:nvSpPr>
        <p:spPr bwMode="auto">
          <a:xfrm>
            <a:off x="2381250" y="1238250"/>
            <a:ext cx="4686300" cy="434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Oval 36"/>
          <p:cNvSpPr>
            <a:spLocks noChangeArrowheads="1"/>
          </p:cNvSpPr>
          <p:nvPr/>
        </p:nvSpPr>
        <p:spPr bwMode="auto">
          <a:xfrm>
            <a:off x="5303838" y="868363"/>
            <a:ext cx="1828800" cy="17827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Oval 35"/>
          <p:cNvSpPr>
            <a:spLocks noChangeArrowheads="1"/>
          </p:cNvSpPr>
          <p:nvPr/>
        </p:nvSpPr>
        <p:spPr bwMode="auto">
          <a:xfrm>
            <a:off x="2016125" y="3794125"/>
            <a:ext cx="1644650" cy="1646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Oval 34"/>
          <p:cNvSpPr>
            <a:spLocks noChangeArrowheads="1"/>
          </p:cNvSpPr>
          <p:nvPr/>
        </p:nvSpPr>
        <p:spPr bwMode="auto">
          <a:xfrm>
            <a:off x="5668963" y="4343400"/>
            <a:ext cx="1281112" cy="1281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Oval 33"/>
          <p:cNvSpPr>
            <a:spLocks noChangeArrowheads="1"/>
          </p:cNvSpPr>
          <p:nvPr/>
        </p:nvSpPr>
        <p:spPr bwMode="auto">
          <a:xfrm>
            <a:off x="3659188" y="2151063"/>
            <a:ext cx="2190750" cy="2192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32"/>
          <p:cNvSpPr txBox="1">
            <a:spLocks noChangeArrowheads="1"/>
          </p:cNvSpPr>
          <p:nvPr/>
        </p:nvSpPr>
        <p:spPr bwMode="auto">
          <a:xfrm>
            <a:off x="4024313" y="2516188"/>
            <a:ext cx="1257300" cy="4572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cs typeface="Times New Roman" pitchFamily="18" charset="0"/>
              </a:rPr>
              <a:t>Executive </a:t>
            </a:r>
          </a:p>
          <a:p>
            <a:pPr algn="ctr"/>
            <a:r>
              <a:rPr lang="en-US" sz="1200" b="1">
                <a:cs typeface="Times New Roman" pitchFamily="18" charset="0"/>
              </a:rPr>
              <a:t>Team</a:t>
            </a:r>
            <a:endParaRPr lang="en-US" b="1"/>
          </a:p>
        </p:txBody>
      </p:sp>
      <p:sp>
        <p:nvSpPr>
          <p:cNvPr id="21513" name="Text Box 30"/>
          <p:cNvSpPr txBox="1">
            <a:spLocks noChangeArrowheads="1"/>
          </p:cNvSpPr>
          <p:nvPr/>
        </p:nvSpPr>
        <p:spPr bwMode="auto">
          <a:xfrm>
            <a:off x="2198688" y="4341813"/>
            <a:ext cx="1279525" cy="730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cs typeface="Times New Roman" pitchFamily="18" charset="0"/>
              </a:rPr>
              <a:t>Local Public Health System Assessment</a:t>
            </a:r>
            <a:endParaRPr lang="en-US"/>
          </a:p>
        </p:txBody>
      </p:sp>
      <p:sp>
        <p:nvSpPr>
          <p:cNvPr id="21514" name="Text Box 29"/>
          <p:cNvSpPr txBox="1">
            <a:spLocks noChangeArrowheads="1"/>
          </p:cNvSpPr>
          <p:nvPr/>
        </p:nvSpPr>
        <p:spPr bwMode="auto">
          <a:xfrm>
            <a:off x="5668963" y="1417638"/>
            <a:ext cx="12573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cs typeface="Times New Roman" pitchFamily="18" charset="0"/>
              </a:rPr>
              <a:t>Forces of Change Assessment</a:t>
            </a:r>
            <a:endParaRPr lang="en-US"/>
          </a:p>
        </p:txBody>
      </p:sp>
      <p:sp>
        <p:nvSpPr>
          <p:cNvPr id="21515" name="Text Box 28"/>
          <p:cNvSpPr txBox="1">
            <a:spLocks noChangeArrowheads="1"/>
          </p:cNvSpPr>
          <p:nvPr/>
        </p:nvSpPr>
        <p:spPr bwMode="auto">
          <a:xfrm>
            <a:off x="5851525" y="4708525"/>
            <a:ext cx="914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cs typeface="Times New Roman" pitchFamily="18" charset="0"/>
              </a:rPr>
              <a:t>Strategic Issues</a:t>
            </a:r>
            <a:endParaRPr lang="en-US"/>
          </a:p>
        </p:txBody>
      </p:sp>
      <p:sp>
        <p:nvSpPr>
          <p:cNvPr id="21516" name="Oval 26"/>
          <p:cNvSpPr>
            <a:spLocks noChangeArrowheads="1"/>
          </p:cNvSpPr>
          <p:nvPr/>
        </p:nvSpPr>
        <p:spPr bwMode="auto">
          <a:xfrm>
            <a:off x="1833563" y="1055688"/>
            <a:ext cx="1825625" cy="13477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>
            <a:off x="3886200" y="47625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Text Box 7"/>
          <p:cNvSpPr txBox="1">
            <a:spLocks noChangeArrowheads="1"/>
          </p:cNvSpPr>
          <p:nvPr/>
        </p:nvSpPr>
        <p:spPr bwMode="auto">
          <a:xfrm>
            <a:off x="2016125" y="1420813"/>
            <a:ext cx="1460500" cy="547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cs typeface="Times New Roman" pitchFamily="18" charset="0"/>
              </a:rPr>
              <a:t>Communications?</a:t>
            </a:r>
            <a:endParaRPr lang="en-US"/>
          </a:p>
        </p:txBody>
      </p:sp>
      <p:sp>
        <p:nvSpPr>
          <p:cNvPr id="21519" name="Line 6"/>
          <p:cNvSpPr>
            <a:spLocks noChangeShapeType="1"/>
          </p:cNvSpPr>
          <p:nvPr/>
        </p:nvSpPr>
        <p:spPr bwMode="auto">
          <a:xfrm>
            <a:off x="2171700" y="25908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Rectangle 48"/>
          <p:cNvSpPr>
            <a:spLocks noChangeArrowheads="1"/>
          </p:cNvSpPr>
          <p:nvPr/>
        </p:nvSpPr>
        <p:spPr bwMode="auto">
          <a:xfrm>
            <a:off x="114300" y="9906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1" name="Oval 49"/>
          <p:cNvSpPr>
            <a:spLocks noChangeArrowheads="1"/>
          </p:cNvSpPr>
          <p:nvPr/>
        </p:nvSpPr>
        <p:spPr bwMode="auto">
          <a:xfrm>
            <a:off x="731838" y="320675"/>
            <a:ext cx="7680325" cy="5851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22" name="AutoShape 62"/>
          <p:cNvCxnSpPr>
            <a:cxnSpLocks noChangeShapeType="1"/>
            <a:stCxn id="21521" idx="3"/>
            <a:endCxn id="21521" idx="3"/>
          </p:cNvCxnSpPr>
          <p:nvPr/>
        </p:nvCxnSpPr>
        <p:spPr bwMode="auto">
          <a:xfrm>
            <a:off x="1855788" y="5314950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21523" name="Line 73"/>
          <p:cNvSpPr>
            <a:spLocks noChangeShapeType="1"/>
          </p:cNvSpPr>
          <p:nvPr/>
        </p:nvSpPr>
        <p:spPr bwMode="auto">
          <a:xfrm flipV="1">
            <a:off x="3476625" y="2881313"/>
            <a:ext cx="547688" cy="146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Line 75"/>
          <p:cNvSpPr>
            <a:spLocks noChangeShapeType="1"/>
          </p:cNvSpPr>
          <p:nvPr/>
        </p:nvSpPr>
        <p:spPr bwMode="auto">
          <a:xfrm flipH="1">
            <a:off x="5302250" y="2333625"/>
            <a:ext cx="182563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Line 76"/>
          <p:cNvSpPr>
            <a:spLocks noChangeShapeType="1"/>
          </p:cNvSpPr>
          <p:nvPr/>
        </p:nvSpPr>
        <p:spPr bwMode="auto">
          <a:xfrm flipH="1" flipV="1">
            <a:off x="3476625" y="2151063"/>
            <a:ext cx="547688" cy="547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Line 77"/>
          <p:cNvSpPr>
            <a:spLocks noChangeShapeType="1"/>
          </p:cNvSpPr>
          <p:nvPr/>
        </p:nvSpPr>
        <p:spPr bwMode="auto">
          <a:xfrm flipH="1" flipV="1">
            <a:off x="5302250" y="2881313"/>
            <a:ext cx="1098550" cy="1462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Text Box 32"/>
          <p:cNvSpPr txBox="1">
            <a:spLocks noChangeArrowheads="1"/>
          </p:cNvSpPr>
          <p:nvPr/>
        </p:nvSpPr>
        <p:spPr bwMode="auto">
          <a:xfrm>
            <a:off x="3962400" y="1371600"/>
            <a:ext cx="12573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cs typeface="Times New Roman" pitchFamily="18" charset="0"/>
              </a:rPr>
              <a:t>Leadership Team</a:t>
            </a:r>
            <a:endParaRPr lang="en-US" b="1"/>
          </a:p>
        </p:txBody>
      </p:sp>
      <p:sp>
        <p:nvSpPr>
          <p:cNvPr id="18456" name="Text Box 32"/>
          <p:cNvSpPr txBox="1">
            <a:spLocks noChangeArrowheads="1"/>
          </p:cNvSpPr>
          <p:nvPr/>
        </p:nvSpPr>
        <p:spPr bwMode="auto">
          <a:xfrm>
            <a:off x="3962400" y="685800"/>
            <a:ext cx="12573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b="1" dirty="0">
                <a:cs typeface="Times New Roman" pitchFamily="18" charset="0"/>
              </a:rPr>
              <a:t>Community Partnership</a:t>
            </a:r>
            <a:endParaRPr lang="en-US" b="1" dirty="0"/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>
            <a:off x="4024313" y="3063875"/>
            <a:ext cx="1257300" cy="912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>
                <a:cs typeface="Times New Roman" pitchFamily="18" charset="0"/>
              </a:rPr>
              <a:t>Chair</a:t>
            </a:r>
          </a:p>
          <a:p>
            <a:pPr algn="ctr"/>
            <a:r>
              <a:rPr lang="en-US" sz="1100">
                <a:cs typeface="Times New Roman" pitchFamily="18" charset="0"/>
              </a:rPr>
              <a:t>Vice-Chair</a:t>
            </a:r>
          </a:p>
          <a:p>
            <a:pPr algn="ctr"/>
            <a:r>
              <a:rPr lang="en-US" sz="1100">
                <a:cs typeface="Times New Roman" pitchFamily="18" charset="0"/>
              </a:rPr>
              <a:t>Subcommittee Chairs</a:t>
            </a:r>
            <a:endParaRPr lang="en-US" sz="11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-7620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F62236-EE1E-425D-9BAA-756D56328EC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772400" cy="4800600"/>
          </a:xfrm>
        </p:spPr>
        <p:txBody>
          <a:bodyPr/>
          <a:lstStyle/>
          <a:p>
            <a:pPr eaLnBrk="1" hangingPunct="1"/>
            <a:r>
              <a:rPr lang="en-US" sz="3200" smtClean="0"/>
              <a:t>OUR VISION</a:t>
            </a:r>
            <a:br>
              <a:rPr lang="en-US" sz="3200" smtClean="0"/>
            </a:br>
            <a:r>
              <a:rPr lang="en-US" sz="3200" smtClean="0"/>
              <a:t>Building a diverse, vibrant community </a:t>
            </a:r>
            <a:br>
              <a:rPr lang="en-US" sz="3200" smtClean="0"/>
            </a:br>
            <a:r>
              <a:rPr lang="en-US" sz="3200" smtClean="0"/>
              <a:t>that nurtures good health and quality of life</a:t>
            </a:r>
            <a:br>
              <a:rPr lang="en-US" sz="3200" smtClean="0"/>
            </a:br>
            <a:r>
              <a:rPr lang="en-US" sz="3200" smtClean="0"/>
              <a:t> </a:t>
            </a:r>
            <a:br>
              <a:rPr lang="en-US" sz="3200" smtClean="0"/>
            </a:br>
            <a:r>
              <a:rPr lang="en-US" sz="3200" smtClean="0"/>
              <a:t> </a:t>
            </a:r>
            <a:br>
              <a:rPr lang="en-US" sz="3200" smtClean="0"/>
            </a:br>
            <a:r>
              <a:rPr lang="en-US" sz="3200" smtClean="0"/>
              <a:t>OUR MISSION</a:t>
            </a:r>
            <a:br>
              <a:rPr lang="en-US" sz="3200" smtClean="0"/>
            </a:br>
            <a:r>
              <a:rPr lang="en-US" sz="3200" smtClean="0"/>
              <a:t>A community approach to better health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3556" name="Picture 7" descr="Together! Healthy Knox_vert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57200"/>
            <a:ext cx="16764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30305"/>
                </a:solidFill>
              </a:rPr>
              <a:t>Lessons Learned</a:t>
            </a:r>
            <a:br>
              <a:rPr lang="en-US" sz="3200" b="1" dirty="0" smtClean="0">
                <a:solidFill>
                  <a:srgbClr val="030305"/>
                </a:solidFill>
              </a:rPr>
            </a:br>
            <a:r>
              <a:rPr lang="en-US" sz="3200" b="1" dirty="0" smtClean="0">
                <a:solidFill>
                  <a:srgbClr val="030305"/>
                </a:solidFill>
              </a:rPr>
              <a:t>in Knox County</a:t>
            </a:r>
            <a:r>
              <a:rPr lang="en-US" b="1" dirty="0" smtClean="0">
                <a:solidFill>
                  <a:srgbClr val="030305"/>
                </a:solidFill>
              </a:rPr>
              <a:t/>
            </a:r>
            <a:br>
              <a:rPr lang="en-US" b="1" dirty="0" smtClean="0">
                <a:solidFill>
                  <a:srgbClr val="030305"/>
                </a:solidFill>
              </a:rPr>
            </a:br>
            <a:endParaRPr lang="en-US" sz="2800" dirty="0" smtClean="0">
              <a:solidFill>
                <a:srgbClr val="030305"/>
              </a:solidFill>
            </a:endParaRPr>
          </a:p>
        </p:txBody>
      </p:sp>
      <p:sp>
        <p:nvSpPr>
          <p:cNvPr id="24580" name="Content Placeholder 6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eaLnBrk="1" hangingPunct="1"/>
            <a:r>
              <a:rPr lang="en-US" smtClean="0"/>
              <a:t>Organizing for Success requires a considerable investment of time</a:t>
            </a:r>
          </a:p>
          <a:p>
            <a:pPr lvl="1" eaLnBrk="1" hangingPunct="1"/>
            <a:r>
              <a:rPr lang="en-US" smtClean="0"/>
              <a:t>Messaging and communication is the most time consuming aspect</a:t>
            </a:r>
          </a:p>
          <a:p>
            <a:pPr eaLnBrk="1" hangingPunct="1"/>
            <a:r>
              <a:rPr lang="en-US" smtClean="0"/>
              <a:t>Dedicated staffing is useful</a:t>
            </a:r>
          </a:p>
          <a:p>
            <a:pPr eaLnBrk="1" hangingPunct="1"/>
            <a:r>
              <a:rPr lang="en-US" smtClean="0"/>
              <a:t>Be thoughtful and deliberate about </a:t>
            </a:r>
            <a:r>
              <a:rPr lang="en-US" u="sng" smtClean="0"/>
              <a:t>how</a:t>
            </a:r>
            <a:r>
              <a:rPr lang="en-US" smtClean="0"/>
              <a:t> to engage partners and </a:t>
            </a:r>
            <a:r>
              <a:rPr lang="en-US" u="sng" smtClean="0"/>
              <a:t>at what point</a:t>
            </a:r>
            <a:r>
              <a:rPr lang="en-US" smtClean="0"/>
              <a:t> in the process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1524000" y="1295400"/>
            <a:ext cx="5943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4"/>
          <p:cNvSpPr>
            <a:spLocks noChangeShapeType="1"/>
          </p:cNvSpPr>
          <p:nvPr/>
        </p:nvSpPr>
        <p:spPr bwMode="auto">
          <a:xfrm>
            <a:off x="1422400" y="1238250"/>
            <a:ext cx="6248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MAPP_email template_no t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62138" y="1235075"/>
            <a:ext cx="11006138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b="1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700" b="1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700" b="1" smtClean="0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562600"/>
            <a:ext cx="7848600" cy="1066800"/>
          </a:xfrm>
          <a:noFill/>
        </p:spPr>
        <p:txBody>
          <a:bodyPr lIns="92075" tIns="46038" rIns="92075" bIns="46038"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smtClean="0"/>
              <a:t>   </a:t>
            </a:r>
            <a:endParaRPr lang="en-US" sz="2800" b="1" smtClean="0"/>
          </a:p>
        </p:txBody>
      </p:sp>
      <p:pic>
        <p:nvPicPr>
          <p:cNvPr id="26629" name="Picture 5" descr="Together! Healthy Knox_arch and straight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3925" y="1050925"/>
            <a:ext cx="4754563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5763" y="1006475"/>
            <a:ext cx="6035675" cy="593725"/>
          </a:xfrm>
          <a:noFill/>
        </p:spPr>
        <p:txBody>
          <a:bodyPr/>
          <a:lstStyle/>
          <a:p>
            <a:pPr algn="l"/>
            <a:r>
              <a:rPr lang="en-US" sz="4000" b="1" smtClean="0">
                <a:solidFill>
                  <a:srgbClr val="800080"/>
                </a:solidFill>
                <a:latin typeface="Arial Narrow" pitchFamily="34" charset="0"/>
              </a:rPr>
              <a:t>NACCHO Staff Contacts </a:t>
            </a:r>
            <a:endParaRPr lang="en-US" sz="4000" smtClean="0">
              <a:solidFill>
                <a:srgbClr val="800080"/>
              </a:solidFill>
              <a:latin typeface="Arial Narrow" pitchFamily="34" charset="0"/>
            </a:endParaRPr>
          </a:p>
        </p:txBody>
      </p:sp>
      <p:pic>
        <p:nvPicPr>
          <p:cNvPr id="161795" name="Picture 3"/>
          <p:cNvPicPr>
            <a:picLocks noGrp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457200"/>
            <a:ext cx="2133600" cy="2422525"/>
          </a:xfrm>
          <a:noFill/>
        </p:spPr>
      </p:pic>
      <p:sp>
        <p:nvSpPr>
          <p:cNvPr id="161796" name="Line 6"/>
          <p:cNvSpPr>
            <a:spLocks noChangeShapeType="1"/>
          </p:cNvSpPr>
          <p:nvPr/>
        </p:nvSpPr>
        <p:spPr bwMode="auto">
          <a:xfrm>
            <a:off x="2925763" y="1600200"/>
            <a:ext cx="6218237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61797" name="Group 7"/>
          <p:cNvGrpSpPr>
            <a:grpSpLocks/>
          </p:cNvGrpSpPr>
          <p:nvPr/>
        </p:nvGrpSpPr>
        <p:grpSpPr bwMode="auto">
          <a:xfrm>
            <a:off x="304800" y="6172200"/>
            <a:ext cx="2209800" cy="415925"/>
            <a:chOff x="768" y="3648"/>
            <a:chExt cx="3275" cy="615"/>
          </a:xfrm>
        </p:grpSpPr>
        <p:pic>
          <p:nvPicPr>
            <p:cNvPr id="161800" name="Picture 8" descr="NACCHO_color_pms3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9" y="3648"/>
              <a:ext cx="2254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1801" name="Picture 9" descr="PHLogo2Color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3648"/>
              <a:ext cx="704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1798" name="Rectangle 10"/>
          <p:cNvSpPr>
            <a:spLocks noChangeArrowheads="1"/>
          </p:cNvSpPr>
          <p:nvPr/>
        </p:nvSpPr>
        <p:spPr bwMode="auto">
          <a:xfrm>
            <a:off x="3638550" y="1905000"/>
            <a:ext cx="4064000" cy="4524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1"/>
              <a:t>Julia Joh Elligers</a:t>
            </a:r>
          </a:p>
          <a:p>
            <a:r>
              <a:rPr lang="en-US" sz="2000"/>
              <a:t>Program Manager</a:t>
            </a:r>
          </a:p>
          <a:p>
            <a:r>
              <a:rPr lang="en-US" sz="2000"/>
              <a:t>jjoh@naccho.org</a:t>
            </a:r>
          </a:p>
          <a:p>
            <a:r>
              <a:rPr lang="en-US" sz="2000"/>
              <a:t>(202) 507-4234 </a:t>
            </a:r>
          </a:p>
          <a:p>
            <a:endParaRPr lang="en-US" sz="2000"/>
          </a:p>
          <a:p>
            <a:r>
              <a:rPr lang="en-US" sz="2000" b="1"/>
              <a:t>Mary Kate Allee</a:t>
            </a:r>
            <a:endParaRPr lang="en-US" sz="2000"/>
          </a:p>
          <a:p>
            <a:r>
              <a:rPr lang="en-US" sz="2000"/>
              <a:t>Senior Analyst</a:t>
            </a:r>
          </a:p>
          <a:p>
            <a:r>
              <a:rPr lang="en-US" sz="2000"/>
              <a:t>mallee@naccho.org</a:t>
            </a:r>
          </a:p>
          <a:p>
            <a:r>
              <a:rPr lang="en-US" sz="2000"/>
              <a:t>(202) 507-4190</a:t>
            </a:r>
          </a:p>
          <a:p>
            <a:endParaRPr lang="en-US" sz="2000"/>
          </a:p>
          <a:p>
            <a:r>
              <a:rPr lang="en-US" sz="2000" b="1"/>
              <a:t>Alex Hart</a:t>
            </a:r>
          </a:p>
          <a:p>
            <a:r>
              <a:rPr lang="en-US" sz="2000"/>
              <a:t>Program Assistant</a:t>
            </a:r>
          </a:p>
          <a:p>
            <a:r>
              <a:rPr lang="en-US" sz="2000"/>
              <a:t>ahart@naccho.org</a:t>
            </a:r>
          </a:p>
          <a:p>
            <a:r>
              <a:rPr lang="en-US" sz="2000"/>
              <a:t>(202) 507-4214</a:t>
            </a:r>
          </a:p>
        </p:txBody>
      </p:sp>
      <p:sp>
        <p:nvSpPr>
          <p:cNvPr id="16179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592D26-31A3-4E8E-B096-06A0CDBC941A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0638" y="563563"/>
            <a:ext cx="6034087" cy="1219200"/>
          </a:xfrm>
          <a:noFill/>
        </p:spPr>
        <p:txBody>
          <a:bodyPr/>
          <a:lstStyle/>
          <a:p>
            <a:r>
              <a:rPr lang="en-US" sz="4000" b="1" smtClean="0">
                <a:solidFill>
                  <a:srgbClr val="800080"/>
                </a:solidFill>
                <a:latin typeface="Arial Narrow" pitchFamily="34" charset="0"/>
              </a:rPr>
              <a:t>Partner Contact Information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3028950" y="2209800"/>
            <a:ext cx="58293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Stephanie Welch</a:t>
            </a:r>
          </a:p>
          <a:p>
            <a:r>
              <a:rPr lang="en-US" sz="2000" dirty="0"/>
              <a:t>Director, Community </a:t>
            </a:r>
            <a:r>
              <a:rPr lang="en-US" sz="2000" dirty="0" smtClean="0"/>
              <a:t>Development &amp; </a:t>
            </a:r>
            <a:r>
              <a:rPr lang="en-US" sz="2000" dirty="0"/>
              <a:t>Planning</a:t>
            </a:r>
          </a:p>
          <a:p>
            <a:r>
              <a:rPr lang="en-US" sz="2000" dirty="0"/>
              <a:t>Knox County Health </a:t>
            </a:r>
            <a:r>
              <a:rPr lang="en-US" sz="2000" dirty="0" smtClean="0"/>
              <a:t>Department</a:t>
            </a:r>
          </a:p>
          <a:p>
            <a:r>
              <a:rPr lang="en-US" sz="2000" dirty="0" smtClean="0"/>
              <a:t>stephanie.welch@knoxcounty.org</a:t>
            </a:r>
            <a:endParaRPr lang="en-US" sz="2000" dirty="0"/>
          </a:p>
          <a:p>
            <a:r>
              <a:rPr lang="en-US" sz="2000" dirty="0"/>
              <a:t>(</a:t>
            </a:r>
            <a:r>
              <a:rPr lang="en-US" sz="2000" dirty="0" smtClean="0"/>
              <a:t>865) 215-5297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 smtClean="0"/>
              <a:t>Leonadi </a:t>
            </a:r>
            <a:r>
              <a:rPr lang="en-US" sz="2000" b="1" dirty="0"/>
              <a:t>Ward</a:t>
            </a:r>
          </a:p>
          <a:p>
            <a:r>
              <a:rPr lang="en-US" sz="2000" dirty="0"/>
              <a:t>Consultant</a:t>
            </a:r>
          </a:p>
          <a:p>
            <a:r>
              <a:rPr lang="en-US" sz="2000" dirty="0"/>
              <a:t>Dialogue for New Awareness </a:t>
            </a:r>
          </a:p>
          <a:p>
            <a:r>
              <a:rPr lang="en-US" sz="2000" dirty="0"/>
              <a:t>leonadi@pacbell.net</a:t>
            </a:r>
          </a:p>
          <a:p>
            <a:r>
              <a:rPr lang="en-US" sz="2000" dirty="0"/>
              <a:t>(818) 371-8859</a:t>
            </a:r>
          </a:p>
          <a:p>
            <a:endParaRPr lang="en-US" sz="1800" dirty="0"/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162820" name="Line 5"/>
          <p:cNvSpPr>
            <a:spLocks noChangeShapeType="1"/>
          </p:cNvSpPr>
          <p:nvPr/>
        </p:nvSpPr>
        <p:spPr bwMode="auto">
          <a:xfrm>
            <a:off x="2011363" y="1600200"/>
            <a:ext cx="7132637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62821" name="Picture 7"/>
          <p:cNvPicPr>
            <a:picLocks noGrp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457200"/>
            <a:ext cx="2057400" cy="2286000"/>
          </a:xfrm>
          <a:noFill/>
        </p:spPr>
      </p:pic>
      <p:sp>
        <p:nvSpPr>
          <p:cNvPr id="162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524018-F1CC-45A4-8B2B-504256D92E3D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0638" y="563563"/>
            <a:ext cx="6034087" cy="1219200"/>
          </a:xfrm>
          <a:noFill/>
        </p:spPr>
        <p:txBody>
          <a:bodyPr/>
          <a:lstStyle/>
          <a:p>
            <a:r>
              <a:rPr lang="en-US" sz="4000" b="1" dirty="0" smtClean="0">
                <a:solidFill>
                  <a:srgbClr val="800080"/>
                </a:solidFill>
                <a:latin typeface="Arial Narrow" pitchFamily="34" charset="0"/>
              </a:rPr>
              <a:t>Upcoming Webinar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2286000" y="2209801"/>
            <a:ext cx="6858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/>
              <a:t>Community </a:t>
            </a:r>
            <a:r>
              <a:rPr lang="en-US" sz="3000" b="1" dirty="0"/>
              <a:t>Health Status and Community Themes &amp; Strength Assessment</a:t>
            </a:r>
          </a:p>
          <a:p>
            <a:endParaRPr lang="en-US" sz="2000" b="1" dirty="0" smtClean="0"/>
          </a:p>
          <a:p>
            <a:r>
              <a:rPr lang="en-US" sz="2400" b="1" dirty="0" smtClean="0"/>
              <a:t>Friday</a:t>
            </a:r>
            <a:r>
              <a:rPr lang="en-US" sz="2400" b="1" dirty="0"/>
              <a:t>, November 19, 2010 2pm-3:30pm </a:t>
            </a:r>
            <a:r>
              <a:rPr lang="en-US" sz="2400" b="1" dirty="0" smtClean="0"/>
              <a:t>EST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1800" dirty="0"/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162820" name="Line 5"/>
          <p:cNvSpPr>
            <a:spLocks noChangeShapeType="1"/>
          </p:cNvSpPr>
          <p:nvPr/>
        </p:nvSpPr>
        <p:spPr bwMode="auto">
          <a:xfrm>
            <a:off x="2011363" y="1600200"/>
            <a:ext cx="7132637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62821" name="Picture 7"/>
          <p:cNvPicPr>
            <a:picLocks noGrp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81000"/>
            <a:ext cx="2057400" cy="2286000"/>
          </a:xfrm>
          <a:noFill/>
        </p:spPr>
      </p:pic>
      <p:sp>
        <p:nvSpPr>
          <p:cNvPr id="162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524018-F1CC-45A4-8B2B-504256D92E3D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noFill/>
        </p:spPr>
        <p:txBody>
          <a:bodyPr/>
          <a:lstStyle/>
          <a:p>
            <a:r>
              <a:rPr lang="en-US" sz="4000" b="1" smtClean="0">
                <a:solidFill>
                  <a:srgbClr val="800080"/>
                </a:solidFill>
                <a:latin typeface="Arial Narrow" pitchFamily="34" charset="0"/>
              </a:rPr>
              <a:t>MAPP Overview</a:t>
            </a:r>
            <a:r>
              <a:rPr lang="en-US" smtClean="0">
                <a:solidFill>
                  <a:srgbClr val="800080"/>
                </a:solidFill>
              </a:rPr>
              <a:t> </a:t>
            </a:r>
          </a:p>
        </p:txBody>
      </p:sp>
      <p:pic>
        <p:nvPicPr>
          <p:cNvPr id="17411" name="Picture 102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113" y="914400"/>
            <a:ext cx="5462587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280DC5-9946-49A6-81D9-B88E7A3AE8F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z="4000" b="1" smtClean="0">
                <a:solidFill>
                  <a:srgbClr val="800080"/>
                </a:solidFill>
                <a:latin typeface="Arial Narrow" pitchFamily="34" charset="0"/>
              </a:rPr>
              <a:t>Paradigm Shift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475038" y="1625600"/>
            <a:ext cx="5029200" cy="4364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800"/>
              <a:t>MAPP is a journey, not a destination.</a:t>
            </a:r>
          </a:p>
          <a:p>
            <a:pPr marL="228600" indent="-2286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800"/>
              <a:t>MAPP is a shift in how we think about public health activities and planning with our communities.</a:t>
            </a:r>
          </a:p>
          <a:p>
            <a:pPr marL="228600" indent="-2286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800"/>
              <a:t>MAPP is a complete, long-term, system-wide PARADIGM SHIFT.</a:t>
            </a:r>
          </a:p>
        </p:txBody>
      </p:sp>
      <p:pic>
        <p:nvPicPr>
          <p:cNvPr id="19460" name="Picture 4" descr="p_think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1235075"/>
            <a:ext cx="18827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8" y="3246438"/>
            <a:ext cx="18859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895600" y="1066800"/>
            <a:ext cx="62484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545DCA-2C2D-44F0-9F64-2FD79728269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solidFill>
                  <a:srgbClr val="800080"/>
                </a:solidFill>
                <a:latin typeface="Arial Narrow" pitchFamily="34" charset="0"/>
              </a:rPr>
              <a:t>The MAPP Paradigm Shift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2743200" y="1600200"/>
            <a:ext cx="3581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6477000" y="19812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485" name="Picture 9" descr="1a_to_fr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8113" y="1585913"/>
            <a:ext cx="6326187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Line 10"/>
          <p:cNvSpPr>
            <a:spLocks noChangeShapeType="1"/>
          </p:cNvSpPr>
          <p:nvPr/>
        </p:nvSpPr>
        <p:spPr bwMode="auto">
          <a:xfrm>
            <a:off x="1676400" y="1600200"/>
            <a:ext cx="57150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226EFC-3FB6-42E3-AB4B-7617429251E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6172200" cy="1143000"/>
          </a:xfrm>
          <a:noFill/>
        </p:spPr>
        <p:txBody>
          <a:bodyPr/>
          <a:lstStyle/>
          <a:p>
            <a:pPr algn="l"/>
            <a:r>
              <a:rPr lang="en-US" b="1" smtClean="0">
                <a:solidFill>
                  <a:srgbClr val="800080"/>
                </a:solidFill>
                <a:latin typeface="Arial Narrow" pitchFamily="34" charset="0"/>
              </a:rPr>
              <a:t>Three Keys to MAPP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1725" y="2149475"/>
            <a:ext cx="4953000" cy="4114800"/>
          </a:xfrm>
          <a:noFill/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mtClean="0"/>
              <a:t>Strategic Planning</a:t>
            </a:r>
          </a:p>
          <a:p>
            <a:pPr>
              <a:buClr>
                <a:schemeClr val="tx1"/>
              </a:buClr>
            </a:pPr>
            <a:r>
              <a:rPr lang="en-US" smtClean="0"/>
              <a:t>Community Driven Process</a:t>
            </a:r>
          </a:p>
          <a:p>
            <a:pPr>
              <a:buClr>
                <a:schemeClr val="tx1"/>
              </a:buClr>
            </a:pPr>
            <a:r>
              <a:rPr lang="en-US" smtClean="0"/>
              <a:t>Focus on the Local Public Health System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200400" y="1676400"/>
            <a:ext cx="5943600" cy="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1509" name="Picture 6" descr="key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2524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DF0A89-3125-451B-9CB5-92A9197AADF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16892</TotalTime>
  <Words>2089</Words>
  <Application>Microsoft Office PowerPoint</Application>
  <PresentationFormat>On-screen Show (4:3)</PresentationFormat>
  <Paragraphs>578</Paragraphs>
  <Slides>56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Blank Presentation</vt:lpstr>
      <vt:lpstr>WELCOME</vt:lpstr>
      <vt:lpstr>Objectives </vt:lpstr>
      <vt:lpstr>MAPP provides…</vt:lpstr>
      <vt:lpstr>MAPP is:</vt:lpstr>
      <vt:lpstr>Slide 5</vt:lpstr>
      <vt:lpstr>MAPP Overview </vt:lpstr>
      <vt:lpstr>Paradigm Shift</vt:lpstr>
      <vt:lpstr>The MAPP Paradigm Shift</vt:lpstr>
      <vt:lpstr>Three Keys to MAPP</vt:lpstr>
      <vt:lpstr>Beginning the Process</vt:lpstr>
      <vt:lpstr> Bringing Local Initiatives Together</vt:lpstr>
      <vt:lpstr>Phase 1: Organize for Success</vt:lpstr>
      <vt:lpstr>Phase 1: Organize for Success/Partnership Development</vt:lpstr>
      <vt:lpstr>6 Steps to Organize for Success/ Partnership Development</vt:lpstr>
      <vt:lpstr>Step 1:  Determine the Need</vt:lpstr>
      <vt:lpstr>Step 2: Identify &amp; Organize Participants</vt:lpstr>
      <vt:lpstr>Step 3: Design the Planning Process</vt:lpstr>
      <vt:lpstr>Step 4: Assess  Resource Needs</vt:lpstr>
      <vt:lpstr>Slide 19</vt:lpstr>
      <vt:lpstr>Step 5: Conduct the Readiness Assessment</vt:lpstr>
      <vt:lpstr>Step 6: Determine How the Process Will be Managed</vt:lpstr>
      <vt:lpstr>Step 7: Evaluation</vt:lpstr>
      <vt:lpstr>Good Evaluation…</vt:lpstr>
      <vt:lpstr>Phase 1 Process Evaluation</vt:lpstr>
      <vt:lpstr>Phase 1 Process Evaluation</vt:lpstr>
      <vt:lpstr>Preparing for Outcome Evaluation</vt:lpstr>
      <vt:lpstr>Slide 27</vt:lpstr>
      <vt:lpstr>Clearinghouse Tools</vt:lpstr>
      <vt:lpstr>Organizing for Success Practical Advice from East Tennessee</vt:lpstr>
      <vt:lpstr>Overview </vt:lpstr>
      <vt:lpstr>Slide 31</vt:lpstr>
      <vt:lpstr>East Tennessee Region </vt:lpstr>
      <vt:lpstr>Knox County </vt:lpstr>
      <vt:lpstr>Context Comparisons </vt:lpstr>
      <vt:lpstr>Organizing for Success in East Tennessee Region </vt:lpstr>
      <vt:lpstr>Messaging and Partner Recruitment in  East Tennessee Region </vt:lpstr>
      <vt:lpstr>Steps to Organize East Tennessee Region </vt:lpstr>
      <vt:lpstr>Lessons Learned in East Tennessee Region </vt:lpstr>
      <vt:lpstr>Organizing for Success in Knox County </vt:lpstr>
      <vt:lpstr>Messaging and Partner Recruitment in Knox County </vt:lpstr>
      <vt:lpstr>Bringing Local Initiatives Together</vt:lpstr>
      <vt:lpstr>Steps to Organize Knox County </vt:lpstr>
      <vt:lpstr>Slide 43</vt:lpstr>
      <vt:lpstr>Steps to Organize Knox County </vt:lpstr>
      <vt:lpstr>Planning Your Meetings </vt:lpstr>
      <vt:lpstr>Slide 46</vt:lpstr>
      <vt:lpstr>Slide 47</vt:lpstr>
      <vt:lpstr>Slide 48</vt:lpstr>
      <vt:lpstr>Slide 49</vt:lpstr>
      <vt:lpstr>OUR VISION Building a diverse, vibrant community  that nurtures good health and quality of life     OUR MISSION A community approach to better health </vt:lpstr>
      <vt:lpstr>Lessons Learned in Knox County </vt:lpstr>
      <vt:lpstr>Slide 52</vt:lpstr>
      <vt:lpstr> </vt:lpstr>
      <vt:lpstr>NACCHO Staff Contacts </vt:lpstr>
      <vt:lpstr>Partner Contact Information</vt:lpstr>
      <vt:lpstr>Upcoming Webinar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 MAPP - What and Why?</dc:title>
  <dc:creator>Nate and Melissa</dc:creator>
  <cp:lastModifiedBy>AHart</cp:lastModifiedBy>
  <cp:revision>528</cp:revision>
  <dcterms:created xsi:type="dcterms:W3CDTF">1995-06-17T23:31:02Z</dcterms:created>
  <dcterms:modified xsi:type="dcterms:W3CDTF">2010-12-16T14:57:00Z</dcterms:modified>
</cp:coreProperties>
</file>